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6968E-A4F9-44DC-BA96-A8378A782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F4BF7-339C-4885-A9B9-BFC819B248FF}" type="datetimeFigureOut">
              <a:rPr lang="en-GB"/>
              <a:pPr>
                <a:defRPr/>
              </a:pPr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362A8-2FF4-4F47-8D2D-7F8A03883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E6DDE-A0D4-4953-8F2E-585189544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0E026-EB37-477E-B4DA-BCCFDBCD33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845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6DD3F-8E50-4BC1-A12F-7A24D198E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C5125-9D39-417A-A336-EF766286FF61}" type="datetimeFigureOut">
              <a:rPr lang="en-GB"/>
              <a:pPr>
                <a:defRPr/>
              </a:pPr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FEDC4-883F-4EA3-A89A-63C6E97AD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0142D-457E-43E4-B529-E5D5AC70C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CE0CF-33A3-4794-96FE-EC98D96F93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105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26E2D-00E8-4C64-91AD-4C038E28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43923-92DD-486A-A3A0-86B3460B58FC}" type="datetimeFigureOut">
              <a:rPr lang="en-GB"/>
              <a:pPr>
                <a:defRPr/>
              </a:pPr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ECAA1-B167-4348-AFB2-B92338070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8C46D-DC34-4307-AB93-9819649B7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CC50B-CDD1-45AC-AA6F-6493949F38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189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FD6A3-05E7-4AD9-ACB3-215895CB8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7F65B-2D2A-48B8-B9FC-728C6DF07E48}" type="datetimeFigureOut">
              <a:rPr lang="en-GB"/>
              <a:pPr>
                <a:defRPr/>
              </a:pPr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6253E-2B6B-4D65-8D93-26D8A51CC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19964-BC88-47DD-BAAE-94D2B01F0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55C8B-B6DB-44A5-A5D7-C739B35199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893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ADFD1-892F-462E-9FDC-F84060A20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7AF76-65CF-4F74-B127-55A5D30B5ACE}" type="datetimeFigureOut">
              <a:rPr lang="en-GB"/>
              <a:pPr>
                <a:defRPr/>
              </a:pPr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D0B7-123A-4013-A66E-0E63BE45A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C1B7C-053B-46E5-B8EE-AD99276B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6B4CC-3F17-4F27-8FCC-A4573FBDE2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519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C5DCBD9-6FC6-4529-B597-11A18AD87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EFE1A-33CA-4FE2-9059-78C1AEB712D4}" type="datetimeFigureOut">
              <a:rPr lang="en-GB"/>
              <a:pPr>
                <a:defRPr/>
              </a:pPr>
              <a:t>28/10/2020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AE97D41-6073-4573-AACE-44A4F6F83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446D58-AFBF-4B13-B16A-413655AD9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23477-73F0-49B3-A707-A5321A682F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175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5F9A890-B6DE-4AD1-862D-D9B6008D7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BD1DE-A033-4A52-B621-7D3D80EAD0F3}" type="datetimeFigureOut">
              <a:rPr lang="en-GB"/>
              <a:pPr>
                <a:defRPr/>
              </a:pPr>
              <a:t>28/10/2020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1568264-CFAC-435F-9D0D-952FF9060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93971F5-ED2C-41EB-B0C0-CA3FEB4E7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A8DFF-93CD-46E1-B8DB-7DFCEB7F1A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615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8359D4D-D001-4636-9D92-53068DA6D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7DEE1-B1EB-4709-B23C-E8A53CD1B889}" type="datetimeFigureOut">
              <a:rPr lang="en-GB"/>
              <a:pPr>
                <a:defRPr/>
              </a:pPr>
              <a:t>28/10/2020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68A2E3D-68F4-4556-B6B3-8555CAA53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BA4A017-AA19-4A3F-8FC9-5CB5D7C20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41C20-D450-413B-9818-BB60FC179F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396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C00904D-E557-4AB9-9775-29A62F63D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676B2-5047-48C3-A8DA-AA29685D7FF1}" type="datetimeFigureOut">
              <a:rPr lang="en-GB"/>
              <a:pPr>
                <a:defRPr/>
              </a:pPr>
              <a:t>28/10/2020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1512F35-7A6F-43C8-8B90-00DA282E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EC94640-9E50-4E31-8629-A3A7CDA67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9F985-F861-4036-9E10-D57D8C11BC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923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B30AB4-127F-46FE-BDD1-365972C4E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0B7FE-B954-4C92-BBDD-9B3ED630EB4B}" type="datetimeFigureOut">
              <a:rPr lang="en-GB"/>
              <a:pPr>
                <a:defRPr/>
              </a:pPr>
              <a:t>28/10/2020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E3E33F-69BE-4143-A8C3-2CD61F65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0495B16-ABA3-4548-B977-9FA285895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EEE61-5588-4A42-9188-F7EA7CEE9D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042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933AE9B-FD47-4DC6-A2BF-E8AABEE6A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9C0DC-0274-4158-A3F0-84A9B6D647CE}" type="datetimeFigureOut">
              <a:rPr lang="en-GB"/>
              <a:pPr>
                <a:defRPr/>
              </a:pPr>
              <a:t>28/10/2020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B943B86-5E63-4E38-93DE-006C78566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E01F09-5ACE-42E6-9F62-918BE5C52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053F3-F26D-4DA1-BFB8-42A60AA9E2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098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9D577F0-44D8-44F3-8D7A-A4C962C835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D14C107-F43E-44E8-A850-BE4227CDE5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FFE5F-2C09-4B0C-AF17-612C2F91D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4AF9D5-654F-4AC0-8F5D-15D5508475E4}" type="datetimeFigureOut">
              <a:rPr lang="en-GB"/>
              <a:pPr>
                <a:defRPr/>
              </a:pPr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B65DB-F1AB-461E-8A8D-F17A5E84A1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7ED6D-2082-4A75-B7F8-494EBD5BF8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53D8332-8CB5-4798-9D9C-5C8940D366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7">
            <a:extLst>
              <a:ext uri="{FF2B5EF4-FFF2-40B4-BE49-F238E27FC236}">
                <a16:creationId xmlns:a16="http://schemas.microsoft.com/office/drawing/2014/main" id="{34E1B580-DF56-4749-A175-088E762252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109538" y="696913"/>
          <a:ext cx="8775701" cy="579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3" imgW="9225362" imgH="6084224" progId="Word.Document.8">
                  <p:embed/>
                </p:oleObj>
              </mc:Choice>
              <mc:Fallback>
                <p:oleObj name="Document" r:id="rId3" imgW="9225362" imgH="6084224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09538" y="696913"/>
                        <a:ext cx="8775701" cy="579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TextBox 5">
            <a:extLst>
              <a:ext uri="{FF2B5EF4-FFF2-40B4-BE49-F238E27FC236}">
                <a16:creationId xmlns:a16="http://schemas.microsoft.com/office/drawing/2014/main" id="{F0A62C7E-712D-4EF8-8B88-D83B90E06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50825"/>
            <a:ext cx="2171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/>
              <a:t> 9-box grid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A972B5F-26C1-4544-B10D-919F0A12726C}"/>
              </a:ext>
            </a:extLst>
          </p:cNvPr>
          <p:cNvGraphicFramePr>
            <a:graphicFrameLocks noGrp="1"/>
          </p:cNvGraphicFramePr>
          <p:nvPr/>
        </p:nvGraphicFramePr>
        <p:xfrm>
          <a:off x="539750" y="406400"/>
          <a:ext cx="8208964" cy="5902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41">
                  <a:extLst>
                    <a:ext uri="{9D8B030D-6E8A-4147-A177-3AD203B41FA5}">
                      <a16:colId xmlns:a16="http://schemas.microsoft.com/office/drawing/2014/main" val="4051038233"/>
                    </a:ext>
                  </a:extLst>
                </a:gridCol>
                <a:gridCol w="2052241">
                  <a:extLst>
                    <a:ext uri="{9D8B030D-6E8A-4147-A177-3AD203B41FA5}">
                      <a16:colId xmlns:a16="http://schemas.microsoft.com/office/drawing/2014/main" val="1491401753"/>
                    </a:ext>
                  </a:extLst>
                </a:gridCol>
                <a:gridCol w="2052241">
                  <a:extLst>
                    <a:ext uri="{9D8B030D-6E8A-4147-A177-3AD203B41FA5}">
                      <a16:colId xmlns:a16="http://schemas.microsoft.com/office/drawing/2014/main" val="1171035930"/>
                    </a:ext>
                  </a:extLst>
                </a:gridCol>
                <a:gridCol w="2052241">
                  <a:extLst>
                    <a:ext uri="{9D8B030D-6E8A-4147-A177-3AD203B41FA5}">
                      <a16:colId xmlns:a16="http://schemas.microsoft.com/office/drawing/2014/main" val="1963656660"/>
                    </a:ext>
                  </a:extLst>
                </a:gridCol>
              </a:tblGrid>
              <a:tr h="817359">
                <a:tc>
                  <a:txBody>
                    <a:bodyPr/>
                    <a:lstStyle/>
                    <a:p>
                      <a:r>
                        <a:rPr lang="en-GB" sz="1800" dirty="0"/>
                        <a:t>Name</a:t>
                      </a:r>
                    </a:p>
                  </a:txBody>
                  <a:tcPr marL="91441" marR="91441" marT="45710" marB="4571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Strengths</a:t>
                      </a:r>
                    </a:p>
                  </a:txBody>
                  <a:tcPr marL="91441" marR="91441" marT="45710" marB="4571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Needs to develop</a:t>
                      </a:r>
                    </a:p>
                  </a:txBody>
                  <a:tcPr marL="91441" marR="91441" marT="45710" marB="4571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Suggestions for development</a:t>
                      </a:r>
                    </a:p>
                  </a:txBody>
                  <a:tcPr marL="91441" marR="91441" marT="45710" marB="45710"/>
                </a:tc>
                <a:extLst>
                  <a:ext uri="{0D108BD9-81ED-4DB2-BD59-A6C34878D82A}">
                    <a16:rowId xmlns:a16="http://schemas.microsoft.com/office/drawing/2014/main" val="3532905498"/>
                  </a:ext>
                </a:extLst>
              </a:tr>
              <a:tr h="726424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extLst>
                  <a:ext uri="{0D108BD9-81ED-4DB2-BD59-A6C34878D82A}">
                    <a16:rowId xmlns:a16="http://schemas.microsoft.com/office/drawing/2014/main" val="1675864817"/>
                  </a:ext>
                </a:extLst>
              </a:tr>
              <a:tr h="726424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extLst>
                  <a:ext uri="{0D108BD9-81ED-4DB2-BD59-A6C34878D82A}">
                    <a16:rowId xmlns:a16="http://schemas.microsoft.com/office/drawing/2014/main" val="1381263622"/>
                  </a:ext>
                </a:extLst>
              </a:tr>
              <a:tr h="726424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extLst>
                  <a:ext uri="{0D108BD9-81ED-4DB2-BD59-A6C34878D82A}">
                    <a16:rowId xmlns:a16="http://schemas.microsoft.com/office/drawing/2014/main" val="1968017753"/>
                  </a:ext>
                </a:extLst>
              </a:tr>
              <a:tr h="726424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extLst>
                  <a:ext uri="{0D108BD9-81ED-4DB2-BD59-A6C34878D82A}">
                    <a16:rowId xmlns:a16="http://schemas.microsoft.com/office/drawing/2014/main" val="3672197553"/>
                  </a:ext>
                </a:extLst>
              </a:tr>
              <a:tr h="726424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extLst>
                  <a:ext uri="{0D108BD9-81ED-4DB2-BD59-A6C34878D82A}">
                    <a16:rowId xmlns:a16="http://schemas.microsoft.com/office/drawing/2014/main" val="941594345"/>
                  </a:ext>
                </a:extLst>
              </a:tr>
              <a:tr h="726424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extLst>
                  <a:ext uri="{0D108BD9-81ED-4DB2-BD59-A6C34878D82A}">
                    <a16:rowId xmlns:a16="http://schemas.microsoft.com/office/drawing/2014/main" val="2969740438"/>
                  </a:ext>
                </a:extLst>
              </a:tr>
              <a:tr h="726424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1" marR="91441" marT="45710" marB="4571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1" marR="91441" marT="45710" marB="45710"/>
                </a:tc>
                <a:extLst>
                  <a:ext uri="{0D108BD9-81ED-4DB2-BD59-A6C34878D82A}">
                    <a16:rowId xmlns:a16="http://schemas.microsoft.com/office/drawing/2014/main" val="31147075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11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Document</vt:lpstr>
      <vt:lpstr>PowerPoint Presentation</vt:lpstr>
      <vt:lpstr>PowerPoint Presentation</vt:lpstr>
    </vt:vector>
  </TitlesOfParts>
  <Company>IMS3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Simpson, Clare</dc:creator>
  <cp:lastModifiedBy>Cooper Ali - OWD</cp:lastModifiedBy>
  <cp:revision>10</cp:revision>
  <dcterms:created xsi:type="dcterms:W3CDTF">2014-05-08T13:53:01Z</dcterms:created>
  <dcterms:modified xsi:type="dcterms:W3CDTF">2020-10-28T11:08:05Z</dcterms:modified>
</cp:coreProperties>
</file>