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70" r:id="rId5"/>
    <p:sldMasterId id="2147483686" r:id="rId6"/>
    <p:sldMasterId id="2147483660" r:id="rId7"/>
  </p:sldMasterIdLst>
  <p:notesMasterIdLst>
    <p:notesMasterId r:id="rId19"/>
  </p:notesMasterIdLst>
  <p:sldIdLst>
    <p:sldId id="7373" r:id="rId8"/>
    <p:sldId id="7380" r:id="rId9"/>
    <p:sldId id="7379" r:id="rId10"/>
    <p:sldId id="7381" r:id="rId11"/>
    <p:sldId id="7382" r:id="rId12"/>
    <p:sldId id="7383" r:id="rId13"/>
    <p:sldId id="7384" r:id="rId14"/>
    <p:sldId id="7385" r:id="rId15"/>
    <p:sldId id="7386" r:id="rId16"/>
    <p:sldId id="7387" r:id="rId17"/>
    <p:sldId id="7388" r:id="rId18"/>
  </p:sldIdLst>
  <p:sldSz cx="9144000" cy="6858000" type="screen4x3"/>
  <p:notesSz cx="6797675" cy="99282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6C5"/>
    <a:srgbClr val="015EC5"/>
    <a:srgbClr val="05FF6A"/>
    <a:srgbClr val="CCD7EA"/>
    <a:srgbClr val="00FF00"/>
    <a:srgbClr val="CB2723"/>
    <a:srgbClr val="FF9900"/>
    <a:srgbClr val="F8F8F8"/>
    <a:srgbClr val="AE8F00"/>
    <a:srgbClr val="FD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990" autoAdjust="0"/>
  </p:normalViewPr>
  <p:slideViewPr>
    <p:cSldViewPr snapToGrid="0">
      <p:cViewPr varScale="1">
        <p:scale>
          <a:sx n="103" d="100"/>
          <a:sy n="103" d="100"/>
        </p:scale>
        <p:origin x="8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72DA-F392-47F5-9565-069E488B462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288B3-8D54-478C-9DEE-FEB543A0D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Reasonable Adjustments Form replaces the Tailored Adjustments Agreement Reporting Tool (TAART)</a:t>
            </a:r>
          </a:p>
          <a:p>
            <a:r>
              <a:rPr lang="en-GB" dirty="0"/>
              <a:t>This change becomes fully effective from 21/02/24 after a soft launch of the form in December 2023.</a:t>
            </a:r>
          </a:p>
          <a:p>
            <a:r>
              <a:rPr lang="en-GB" dirty="0"/>
              <a:t>Changes made on the relevant slides have been made in bold for ease of reading.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4288B3-8D54-478C-9DEE-FEB543A0D6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7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9860" r="3767"/>
          <a:stretch>
            <a:fillRect/>
          </a:stretch>
        </p:blipFill>
        <p:spPr bwMode="auto">
          <a:xfrm>
            <a:off x="0" y="4"/>
            <a:ext cx="91440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3426292"/>
            <a:ext cx="7208026" cy="840293"/>
          </a:xfrm>
        </p:spPr>
        <p:txBody>
          <a:bodyPr/>
          <a:lstStyle>
            <a:lvl1pPr>
              <a:defRPr sz="375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94" y="4385254"/>
            <a:ext cx="6400800" cy="690362"/>
          </a:xfrm>
        </p:spPr>
        <p:txBody>
          <a:bodyPr/>
          <a:lstStyle>
            <a:lvl1pPr marL="0" indent="0" algn="l">
              <a:buNone/>
              <a:defRPr sz="2625">
                <a:solidFill>
                  <a:srgbClr val="0091C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9860" r="3767"/>
          <a:stretch>
            <a:fillRect/>
          </a:stretch>
        </p:blipFill>
        <p:spPr bwMode="auto">
          <a:xfrm>
            <a:off x="0" y="4"/>
            <a:ext cx="91440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3426292"/>
            <a:ext cx="7208026" cy="840293"/>
          </a:xfrm>
        </p:spPr>
        <p:txBody>
          <a:bodyPr/>
          <a:lstStyle>
            <a:lvl1pPr>
              <a:defRPr sz="375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94" y="4385254"/>
            <a:ext cx="6400800" cy="690362"/>
          </a:xfrm>
        </p:spPr>
        <p:txBody>
          <a:bodyPr/>
          <a:lstStyle>
            <a:lvl1pPr marL="0" indent="0" algn="l">
              <a:buNone/>
              <a:defRPr sz="2625">
                <a:solidFill>
                  <a:srgbClr val="0091C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_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9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437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9860" r="3767"/>
          <a:stretch>
            <a:fillRect/>
          </a:stretch>
        </p:blipFill>
        <p:spPr bwMode="auto">
          <a:xfrm>
            <a:off x="0" y="4"/>
            <a:ext cx="91440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3426292"/>
            <a:ext cx="7208026" cy="840293"/>
          </a:xfrm>
        </p:spPr>
        <p:txBody>
          <a:bodyPr/>
          <a:lstStyle>
            <a:lvl1pPr>
              <a:defRPr sz="375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94" y="4385254"/>
            <a:ext cx="6400800" cy="690362"/>
          </a:xfrm>
        </p:spPr>
        <p:txBody>
          <a:bodyPr/>
          <a:lstStyle>
            <a:lvl1pPr marL="0" indent="0" algn="l">
              <a:buNone/>
              <a:defRPr sz="2625">
                <a:solidFill>
                  <a:srgbClr val="0091C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3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49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_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7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33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e title slide">
    <p:bg>
      <p:bgPr>
        <a:gradFill rotWithShape="1">
          <a:gsLst>
            <a:gs pos="0">
              <a:srgbClr val="0091C9"/>
            </a:gs>
            <a:gs pos="60001">
              <a:srgbClr val="0072C6"/>
            </a:gs>
            <a:gs pos="100000">
              <a:srgbClr val="00389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>
          <a:xfrm>
            <a:off x="-4763" y="-9525"/>
            <a:ext cx="9159876" cy="2019300"/>
          </a:xfrm>
          <a:custGeom>
            <a:avLst/>
            <a:gdLst>
              <a:gd name="connsiteX0" fmla="*/ 0 w 9262587"/>
              <a:gd name="connsiteY0" fmla="*/ 1836110 h 2121727"/>
              <a:gd name="connsiteX1" fmla="*/ 1168024 w 9262587"/>
              <a:gd name="connsiteY1" fmla="*/ 1581095 h 2121727"/>
              <a:gd name="connsiteX2" fmla="*/ 1994312 w 9262587"/>
              <a:gd name="connsiteY2" fmla="*/ 1535192 h 2121727"/>
              <a:gd name="connsiteX3" fmla="*/ 2693087 w 9262587"/>
              <a:gd name="connsiteY3" fmla="*/ 1550493 h 2121727"/>
              <a:gd name="connsiteX4" fmla="*/ 4141641 w 9262587"/>
              <a:gd name="connsiteY4" fmla="*/ 1831010 h 2121727"/>
              <a:gd name="connsiteX5" fmla="*/ 5212756 w 9262587"/>
              <a:gd name="connsiteY5" fmla="*/ 2075824 h 2121727"/>
              <a:gd name="connsiteX6" fmla="*/ 7043851 w 9262587"/>
              <a:gd name="connsiteY6" fmla="*/ 2121727 h 2121727"/>
              <a:gd name="connsiteX7" fmla="*/ 8844343 w 9262587"/>
              <a:gd name="connsiteY7" fmla="*/ 1866712 h 2121727"/>
              <a:gd name="connsiteX8" fmla="*/ 9262587 w 9262587"/>
              <a:gd name="connsiteY8" fmla="*/ 1611696 h 2121727"/>
              <a:gd name="connsiteX9" fmla="*/ 9221783 w 9262587"/>
              <a:gd name="connsiteY9" fmla="*/ 0 h 2121727"/>
              <a:gd name="connsiteX10" fmla="*/ 20402 w 9262587"/>
              <a:gd name="connsiteY10" fmla="*/ 40802 h 2121727"/>
              <a:gd name="connsiteX11" fmla="*/ 0 w 9262587"/>
              <a:gd name="connsiteY11" fmla="*/ 1836110 h 2121727"/>
              <a:gd name="connsiteX0" fmla="*/ 0 w 9221783"/>
              <a:gd name="connsiteY0" fmla="*/ 1836110 h 2121727"/>
              <a:gd name="connsiteX1" fmla="*/ 1168024 w 9221783"/>
              <a:gd name="connsiteY1" fmla="*/ 1581095 h 2121727"/>
              <a:gd name="connsiteX2" fmla="*/ 1994312 w 9221783"/>
              <a:gd name="connsiteY2" fmla="*/ 1535192 h 2121727"/>
              <a:gd name="connsiteX3" fmla="*/ 2693087 w 9221783"/>
              <a:gd name="connsiteY3" fmla="*/ 1550493 h 2121727"/>
              <a:gd name="connsiteX4" fmla="*/ 4141641 w 9221783"/>
              <a:gd name="connsiteY4" fmla="*/ 1831010 h 2121727"/>
              <a:gd name="connsiteX5" fmla="*/ 5212756 w 9221783"/>
              <a:gd name="connsiteY5" fmla="*/ 2075824 h 2121727"/>
              <a:gd name="connsiteX6" fmla="*/ 7043851 w 9221783"/>
              <a:gd name="connsiteY6" fmla="*/ 2121727 h 2121727"/>
              <a:gd name="connsiteX7" fmla="*/ 8844343 w 9221783"/>
              <a:gd name="connsiteY7" fmla="*/ 1866712 h 2121727"/>
              <a:gd name="connsiteX8" fmla="*/ 9170777 w 9221783"/>
              <a:gd name="connsiteY8" fmla="*/ 1662699 h 2121727"/>
              <a:gd name="connsiteX9" fmla="*/ 9221783 w 9221783"/>
              <a:gd name="connsiteY9" fmla="*/ 0 h 2121727"/>
              <a:gd name="connsiteX10" fmla="*/ 20402 w 9221783"/>
              <a:gd name="connsiteY10" fmla="*/ 40802 h 2121727"/>
              <a:gd name="connsiteX11" fmla="*/ 0 w 9221783"/>
              <a:gd name="connsiteY11" fmla="*/ 1836110 h 2121727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19859"/>
              <a:gd name="connsiteY0" fmla="*/ 1795308 h 2080925"/>
              <a:gd name="connsiteX1" fmla="*/ 1168024 w 9119859"/>
              <a:gd name="connsiteY1" fmla="*/ 1540293 h 2080925"/>
              <a:gd name="connsiteX2" fmla="*/ 1994312 w 9119859"/>
              <a:gd name="connsiteY2" fmla="*/ 1494390 h 2080925"/>
              <a:gd name="connsiteX3" fmla="*/ 2693087 w 9119859"/>
              <a:gd name="connsiteY3" fmla="*/ 1509691 h 2080925"/>
              <a:gd name="connsiteX4" fmla="*/ 4141641 w 9119859"/>
              <a:gd name="connsiteY4" fmla="*/ 1790208 h 2080925"/>
              <a:gd name="connsiteX5" fmla="*/ 5212756 w 9119859"/>
              <a:gd name="connsiteY5" fmla="*/ 2035022 h 2080925"/>
              <a:gd name="connsiteX6" fmla="*/ 7043851 w 9119859"/>
              <a:gd name="connsiteY6" fmla="*/ 2080925 h 2080925"/>
              <a:gd name="connsiteX7" fmla="*/ 8844343 w 9119859"/>
              <a:gd name="connsiteY7" fmla="*/ 1825910 h 2080925"/>
              <a:gd name="connsiteX8" fmla="*/ 9114671 w 9119859"/>
              <a:gd name="connsiteY8" fmla="*/ 1667800 h 2080925"/>
              <a:gd name="connsiteX9" fmla="*/ 9119772 w 9119859"/>
              <a:gd name="connsiteY9" fmla="*/ 61204 h 2080925"/>
              <a:gd name="connsiteX10" fmla="*/ 20402 w 9119859"/>
              <a:gd name="connsiteY10" fmla="*/ 0 h 2080925"/>
              <a:gd name="connsiteX11" fmla="*/ 0 w 9119859"/>
              <a:gd name="connsiteY11" fmla="*/ 1795308 h 2080925"/>
              <a:gd name="connsiteX0" fmla="*/ 0 w 9120224"/>
              <a:gd name="connsiteY0" fmla="*/ 1795308 h 2080925"/>
              <a:gd name="connsiteX1" fmla="*/ 1168024 w 9120224"/>
              <a:gd name="connsiteY1" fmla="*/ 1540293 h 2080925"/>
              <a:gd name="connsiteX2" fmla="*/ 1994312 w 9120224"/>
              <a:gd name="connsiteY2" fmla="*/ 1494390 h 2080925"/>
              <a:gd name="connsiteX3" fmla="*/ 2693087 w 9120224"/>
              <a:gd name="connsiteY3" fmla="*/ 1509691 h 2080925"/>
              <a:gd name="connsiteX4" fmla="*/ 4141641 w 9120224"/>
              <a:gd name="connsiteY4" fmla="*/ 1790208 h 2080925"/>
              <a:gd name="connsiteX5" fmla="*/ 5212756 w 9120224"/>
              <a:gd name="connsiteY5" fmla="*/ 2035022 h 2080925"/>
              <a:gd name="connsiteX6" fmla="*/ 7043851 w 9120224"/>
              <a:gd name="connsiteY6" fmla="*/ 2080925 h 2080925"/>
              <a:gd name="connsiteX7" fmla="*/ 8844343 w 9120224"/>
              <a:gd name="connsiteY7" fmla="*/ 1825910 h 2080925"/>
              <a:gd name="connsiteX8" fmla="*/ 9114671 w 9120224"/>
              <a:gd name="connsiteY8" fmla="*/ 1667800 h 2080925"/>
              <a:gd name="connsiteX9" fmla="*/ 9119772 w 9120224"/>
              <a:gd name="connsiteY9" fmla="*/ 61204 h 2080925"/>
              <a:gd name="connsiteX10" fmla="*/ 20402 w 9120224"/>
              <a:gd name="connsiteY10" fmla="*/ 0 h 2080925"/>
              <a:gd name="connsiteX11" fmla="*/ 0 w 9120224"/>
              <a:gd name="connsiteY11" fmla="*/ 1795308 h 2080925"/>
              <a:gd name="connsiteX0" fmla="*/ 40949 w 9161173"/>
              <a:gd name="connsiteY0" fmla="*/ 1734116 h 2019733"/>
              <a:gd name="connsiteX1" fmla="*/ 1208973 w 9161173"/>
              <a:gd name="connsiteY1" fmla="*/ 1479101 h 2019733"/>
              <a:gd name="connsiteX2" fmla="*/ 2035261 w 9161173"/>
              <a:gd name="connsiteY2" fmla="*/ 1433198 h 2019733"/>
              <a:gd name="connsiteX3" fmla="*/ 2734036 w 9161173"/>
              <a:gd name="connsiteY3" fmla="*/ 1448499 h 2019733"/>
              <a:gd name="connsiteX4" fmla="*/ 4182590 w 9161173"/>
              <a:gd name="connsiteY4" fmla="*/ 1729016 h 2019733"/>
              <a:gd name="connsiteX5" fmla="*/ 5253705 w 9161173"/>
              <a:gd name="connsiteY5" fmla="*/ 1973830 h 2019733"/>
              <a:gd name="connsiteX6" fmla="*/ 7084800 w 9161173"/>
              <a:gd name="connsiteY6" fmla="*/ 2019733 h 2019733"/>
              <a:gd name="connsiteX7" fmla="*/ 8885292 w 9161173"/>
              <a:gd name="connsiteY7" fmla="*/ 1764718 h 2019733"/>
              <a:gd name="connsiteX8" fmla="*/ 9155620 w 9161173"/>
              <a:gd name="connsiteY8" fmla="*/ 1606608 h 2019733"/>
              <a:gd name="connsiteX9" fmla="*/ 9160721 w 9161173"/>
              <a:gd name="connsiteY9" fmla="*/ 12 h 2019733"/>
              <a:gd name="connsiteX10" fmla="*/ 144 w 9161173"/>
              <a:gd name="connsiteY10" fmla="*/ 35714 h 2019733"/>
              <a:gd name="connsiteX11" fmla="*/ 40949 w 9161173"/>
              <a:gd name="connsiteY11" fmla="*/ 1734116 h 2019733"/>
              <a:gd name="connsiteX0" fmla="*/ 40805 w 9161029"/>
              <a:gd name="connsiteY0" fmla="*/ 17341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40805 w 9161029"/>
              <a:gd name="connsiteY11" fmla="*/ 17341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8028 w 9169057"/>
              <a:gd name="connsiteY0" fmla="*/ 1739216 h 2019733"/>
              <a:gd name="connsiteX1" fmla="*/ 1216857 w 9169057"/>
              <a:gd name="connsiteY1" fmla="*/ 1479101 h 2019733"/>
              <a:gd name="connsiteX2" fmla="*/ 2043145 w 9169057"/>
              <a:gd name="connsiteY2" fmla="*/ 1433198 h 2019733"/>
              <a:gd name="connsiteX3" fmla="*/ 2741920 w 9169057"/>
              <a:gd name="connsiteY3" fmla="*/ 1448499 h 2019733"/>
              <a:gd name="connsiteX4" fmla="*/ 4190474 w 9169057"/>
              <a:gd name="connsiteY4" fmla="*/ 1729016 h 2019733"/>
              <a:gd name="connsiteX5" fmla="*/ 5261589 w 9169057"/>
              <a:gd name="connsiteY5" fmla="*/ 1973830 h 2019733"/>
              <a:gd name="connsiteX6" fmla="*/ 7092684 w 9169057"/>
              <a:gd name="connsiteY6" fmla="*/ 2019733 h 2019733"/>
              <a:gd name="connsiteX7" fmla="*/ 8893176 w 9169057"/>
              <a:gd name="connsiteY7" fmla="*/ 1764718 h 2019733"/>
              <a:gd name="connsiteX8" fmla="*/ 9163504 w 9169057"/>
              <a:gd name="connsiteY8" fmla="*/ 1606608 h 2019733"/>
              <a:gd name="connsiteX9" fmla="*/ 9168605 w 9169057"/>
              <a:gd name="connsiteY9" fmla="*/ 12 h 2019733"/>
              <a:gd name="connsiteX10" fmla="*/ 8028 w 9169057"/>
              <a:gd name="connsiteY10" fmla="*/ 2639 h 2019733"/>
              <a:gd name="connsiteX11" fmla="*/ 8028 w 9169057"/>
              <a:gd name="connsiteY11" fmla="*/ 1739216 h 2019733"/>
              <a:gd name="connsiteX0" fmla="*/ 737673 w 9898702"/>
              <a:gd name="connsiteY0" fmla="*/ 1739216 h 2019733"/>
              <a:gd name="connsiteX1" fmla="*/ 1946502 w 9898702"/>
              <a:gd name="connsiteY1" fmla="*/ 1479101 h 2019733"/>
              <a:gd name="connsiteX2" fmla="*/ 2772790 w 9898702"/>
              <a:gd name="connsiteY2" fmla="*/ 1433198 h 2019733"/>
              <a:gd name="connsiteX3" fmla="*/ 3471565 w 9898702"/>
              <a:gd name="connsiteY3" fmla="*/ 1448499 h 2019733"/>
              <a:gd name="connsiteX4" fmla="*/ 4920119 w 9898702"/>
              <a:gd name="connsiteY4" fmla="*/ 1729016 h 2019733"/>
              <a:gd name="connsiteX5" fmla="*/ 5991234 w 9898702"/>
              <a:gd name="connsiteY5" fmla="*/ 1973830 h 2019733"/>
              <a:gd name="connsiteX6" fmla="*/ 7822329 w 9898702"/>
              <a:gd name="connsiteY6" fmla="*/ 2019733 h 2019733"/>
              <a:gd name="connsiteX7" fmla="*/ 9622821 w 9898702"/>
              <a:gd name="connsiteY7" fmla="*/ 1764718 h 2019733"/>
              <a:gd name="connsiteX8" fmla="*/ 9893149 w 9898702"/>
              <a:gd name="connsiteY8" fmla="*/ 1606608 h 2019733"/>
              <a:gd name="connsiteX9" fmla="*/ 9898250 w 9898702"/>
              <a:gd name="connsiteY9" fmla="*/ 12 h 2019733"/>
              <a:gd name="connsiteX10" fmla="*/ 737673 w 9898702"/>
              <a:gd name="connsiteY10" fmla="*/ 2639 h 2019733"/>
              <a:gd name="connsiteX11" fmla="*/ 737673 w 9898702"/>
              <a:gd name="connsiteY11" fmla="*/ 1739216 h 2019733"/>
              <a:gd name="connsiteX0" fmla="*/ 753082 w 9914111"/>
              <a:gd name="connsiteY0" fmla="*/ 1739216 h 2019733"/>
              <a:gd name="connsiteX1" fmla="*/ 1961911 w 9914111"/>
              <a:gd name="connsiteY1" fmla="*/ 1479101 h 2019733"/>
              <a:gd name="connsiteX2" fmla="*/ 2788199 w 9914111"/>
              <a:gd name="connsiteY2" fmla="*/ 1433198 h 2019733"/>
              <a:gd name="connsiteX3" fmla="*/ 3486974 w 9914111"/>
              <a:gd name="connsiteY3" fmla="*/ 1448499 h 2019733"/>
              <a:gd name="connsiteX4" fmla="*/ 4935528 w 9914111"/>
              <a:gd name="connsiteY4" fmla="*/ 1729016 h 2019733"/>
              <a:gd name="connsiteX5" fmla="*/ 6006643 w 9914111"/>
              <a:gd name="connsiteY5" fmla="*/ 1973830 h 2019733"/>
              <a:gd name="connsiteX6" fmla="*/ 7837738 w 9914111"/>
              <a:gd name="connsiteY6" fmla="*/ 2019733 h 2019733"/>
              <a:gd name="connsiteX7" fmla="*/ 9638230 w 9914111"/>
              <a:gd name="connsiteY7" fmla="*/ 1764718 h 2019733"/>
              <a:gd name="connsiteX8" fmla="*/ 9908558 w 9914111"/>
              <a:gd name="connsiteY8" fmla="*/ 1606608 h 2019733"/>
              <a:gd name="connsiteX9" fmla="*/ 9913659 w 9914111"/>
              <a:gd name="connsiteY9" fmla="*/ 12 h 2019733"/>
              <a:gd name="connsiteX10" fmla="*/ 753082 w 9914111"/>
              <a:gd name="connsiteY10" fmla="*/ 2639 h 2019733"/>
              <a:gd name="connsiteX11" fmla="*/ 753082 w 9914111"/>
              <a:gd name="connsiteY11" fmla="*/ 1739216 h 2019733"/>
              <a:gd name="connsiteX0" fmla="*/ 678562 w 9839591"/>
              <a:gd name="connsiteY0" fmla="*/ 1739216 h 2019733"/>
              <a:gd name="connsiteX1" fmla="*/ 1887391 w 9839591"/>
              <a:gd name="connsiteY1" fmla="*/ 1479101 h 2019733"/>
              <a:gd name="connsiteX2" fmla="*/ 2713679 w 9839591"/>
              <a:gd name="connsiteY2" fmla="*/ 1433198 h 2019733"/>
              <a:gd name="connsiteX3" fmla="*/ 3412454 w 9839591"/>
              <a:gd name="connsiteY3" fmla="*/ 1448499 h 2019733"/>
              <a:gd name="connsiteX4" fmla="*/ 4861008 w 9839591"/>
              <a:gd name="connsiteY4" fmla="*/ 1729016 h 2019733"/>
              <a:gd name="connsiteX5" fmla="*/ 5932123 w 9839591"/>
              <a:gd name="connsiteY5" fmla="*/ 1973830 h 2019733"/>
              <a:gd name="connsiteX6" fmla="*/ 7763218 w 9839591"/>
              <a:gd name="connsiteY6" fmla="*/ 2019733 h 2019733"/>
              <a:gd name="connsiteX7" fmla="*/ 9563710 w 9839591"/>
              <a:gd name="connsiteY7" fmla="*/ 1764718 h 2019733"/>
              <a:gd name="connsiteX8" fmla="*/ 9834038 w 9839591"/>
              <a:gd name="connsiteY8" fmla="*/ 1606608 h 2019733"/>
              <a:gd name="connsiteX9" fmla="*/ 9839139 w 9839591"/>
              <a:gd name="connsiteY9" fmla="*/ 12 h 2019733"/>
              <a:gd name="connsiteX10" fmla="*/ 678562 w 9839591"/>
              <a:gd name="connsiteY10" fmla="*/ 2639 h 2019733"/>
              <a:gd name="connsiteX11" fmla="*/ 678562 w 9839591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60577" h="2019721">
                <a:moveTo>
                  <a:pt x="0" y="1739204"/>
                </a:moveTo>
                <a:lnTo>
                  <a:pt x="1208829" y="1479089"/>
                </a:lnTo>
                <a:lnTo>
                  <a:pt x="2035117" y="1433186"/>
                </a:lnTo>
                <a:lnTo>
                  <a:pt x="2733892" y="1448487"/>
                </a:lnTo>
                <a:lnTo>
                  <a:pt x="4182446" y="1729004"/>
                </a:lnTo>
                <a:lnTo>
                  <a:pt x="5253561" y="1973818"/>
                </a:lnTo>
                <a:lnTo>
                  <a:pt x="7084656" y="2019721"/>
                </a:lnTo>
                <a:lnTo>
                  <a:pt x="8885148" y="1764706"/>
                </a:lnTo>
                <a:lnTo>
                  <a:pt x="9155476" y="1606596"/>
                </a:lnTo>
                <a:cubicBezTo>
                  <a:pt x="9158026" y="803298"/>
                  <a:pt x="9158026" y="803298"/>
                  <a:pt x="9160577" y="0"/>
                </a:cubicBezTo>
                <a:lnTo>
                  <a:pt x="0" y="2627"/>
                </a:lnTo>
                <a:lnTo>
                  <a:pt x="0" y="1739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pic>
        <p:nvPicPr>
          <p:cNvPr id="5" name="Picture 7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" t="9514" r="3648"/>
          <a:stretch>
            <a:fillRect/>
          </a:stretch>
        </p:blipFill>
        <p:spPr bwMode="auto">
          <a:xfrm>
            <a:off x="-4763" y="-9525"/>
            <a:ext cx="9159876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3357882"/>
            <a:ext cx="7772400" cy="1362075"/>
          </a:xfrm>
        </p:spPr>
        <p:txBody>
          <a:bodyPr/>
          <a:lstStyle>
            <a:lvl1pPr algn="l">
              <a:defRPr sz="375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675" y="4121583"/>
            <a:ext cx="7772400" cy="669607"/>
          </a:xfrm>
        </p:spPr>
        <p:txBody>
          <a:bodyPr/>
          <a:lstStyle>
            <a:lvl1pPr marL="0" indent="0" algn="l">
              <a:buNone/>
              <a:defRPr sz="2625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63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gradFill rotWithShape="1">
          <a:gsLst>
            <a:gs pos="0">
              <a:srgbClr val="0091C9"/>
            </a:gs>
            <a:gs pos="60001">
              <a:srgbClr val="0072C6"/>
            </a:gs>
            <a:gs pos="100000">
              <a:srgbClr val="00389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>
          <a:xfrm>
            <a:off x="-4763" y="-9525"/>
            <a:ext cx="9159876" cy="6029325"/>
          </a:xfrm>
          <a:custGeom>
            <a:avLst/>
            <a:gdLst>
              <a:gd name="connsiteX0" fmla="*/ 0 w 9262587"/>
              <a:gd name="connsiteY0" fmla="*/ 1836110 h 2121727"/>
              <a:gd name="connsiteX1" fmla="*/ 1168024 w 9262587"/>
              <a:gd name="connsiteY1" fmla="*/ 1581095 h 2121727"/>
              <a:gd name="connsiteX2" fmla="*/ 1994312 w 9262587"/>
              <a:gd name="connsiteY2" fmla="*/ 1535192 h 2121727"/>
              <a:gd name="connsiteX3" fmla="*/ 2693087 w 9262587"/>
              <a:gd name="connsiteY3" fmla="*/ 1550493 h 2121727"/>
              <a:gd name="connsiteX4" fmla="*/ 4141641 w 9262587"/>
              <a:gd name="connsiteY4" fmla="*/ 1831010 h 2121727"/>
              <a:gd name="connsiteX5" fmla="*/ 5212756 w 9262587"/>
              <a:gd name="connsiteY5" fmla="*/ 2075824 h 2121727"/>
              <a:gd name="connsiteX6" fmla="*/ 7043851 w 9262587"/>
              <a:gd name="connsiteY6" fmla="*/ 2121727 h 2121727"/>
              <a:gd name="connsiteX7" fmla="*/ 8844343 w 9262587"/>
              <a:gd name="connsiteY7" fmla="*/ 1866712 h 2121727"/>
              <a:gd name="connsiteX8" fmla="*/ 9262587 w 9262587"/>
              <a:gd name="connsiteY8" fmla="*/ 1611696 h 2121727"/>
              <a:gd name="connsiteX9" fmla="*/ 9221783 w 9262587"/>
              <a:gd name="connsiteY9" fmla="*/ 0 h 2121727"/>
              <a:gd name="connsiteX10" fmla="*/ 20402 w 9262587"/>
              <a:gd name="connsiteY10" fmla="*/ 40802 h 2121727"/>
              <a:gd name="connsiteX11" fmla="*/ 0 w 9262587"/>
              <a:gd name="connsiteY11" fmla="*/ 1836110 h 2121727"/>
              <a:gd name="connsiteX0" fmla="*/ 0 w 9221783"/>
              <a:gd name="connsiteY0" fmla="*/ 1836110 h 2121727"/>
              <a:gd name="connsiteX1" fmla="*/ 1168024 w 9221783"/>
              <a:gd name="connsiteY1" fmla="*/ 1581095 h 2121727"/>
              <a:gd name="connsiteX2" fmla="*/ 1994312 w 9221783"/>
              <a:gd name="connsiteY2" fmla="*/ 1535192 h 2121727"/>
              <a:gd name="connsiteX3" fmla="*/ 2693087 w 9221783"/>
              <a:gd name="connsiteY3" fmla="*/ 1550493 h 2121727"/>
              <a:gd name="connsiteX4" fmla="*/ 4141641 w 9221783"/>
              <a:gd name="connsiteY4" fmla="*/ 1831010 h 2121727"/>
              <a:gd name="connsiteX5" fmla="*/ 5212756 w 9221783"/>
              <a:gd name="connsiteY5" fmla="*/ 2075824 h 2121727"/>
              <a:gd name="connsiteX6" fmla="*/ 7043851 w 9221783"/>
              <a:gd name="connsiteY6" fmla="*/ 2121727 h 2121727"/>
              <a:gd name="connsiteX7" fmla="*/ 8844343 w 9221783"/>
              <a:gd name="connsiteY7" fmla="*/ 1866712 h 2121727"/>
              <a:gd name="connsiteX8" fmla="*/ 9170777 w 9221783"/>
              <a:gd name="connsiteY8" fmla="*/ 1662699 h 2121727"/>
              <a:gd name="connsiteX9" fmla="*/ 9221783 w 9221783"/>
              <a:gd name="connsiteY9" fmla="*/ 0 h 2121727"/>
              <a:gd name="connsiteX10" fmla="*/ 20402 w 9221783"/>
              <a:gd name="connsiteY10" fmla="*/ 40802 h 2121727"/>
              <a:gd name="connsiteX11" fmla="*/ 0 w 9221783"/>
              <a:gd name="connsiteY11" fmla="*/ 1836110 h 2121727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19859"/>
              <a:gd name="connsiteY0" fmla="*/ 1795308 h 2080925"/>
              <a:gd name="connsiteX1" fmla="*/ 1168024 w 9119859"/>
              <a:gd name="connsiteY1" fmla="*/ 1540293 h 2080925"/>
              <a:gd name="connsiteX2" fmla="*/ 1994312 w 9119859"/>
              <a:gd name="connsiteY2" fmla="*/ 1494390 h 2080925"/>
              <a:gd name="connsiteX3" fmla="*/ 2693087 w 9119859"/>
              <a:gd name="connsiteY3" fmla="*/ 1509691 h 2080925"/>
              <a:gd name="connsiteX4" fmla="*/ 4141641 w 9119859"/>
              <a:gd name="connsiteY4" fmla="*/ 1790208 h 2080925"/>
              <a:gd name="connsiteX5" fmla="*/ 5212756 w 9119859"/>
              <a:gd name="connsiteY5" fmla="*/ 2035022 h 2080925"/>
              <a:gd name="connsiteX6" fmla="*/ 7043851 w 9119859"/>
              <a:gd name="connsiteY6" fmla="*/ 2080925 h 2080925"/>
              <a:gd name="connsiteX7" fmla="*/ 8844343 w 9119859"/>
              <a:gd name="connsiteY7" fmla="*/ 1825910 h 2080925"/>
              <a:gd name="connsiteX8" fmla="*/ 9114671 w 9119859"/>
              <a:gd name="connsiteY8" fmla="*/ 1667800 h 2080925"/>
              <a:gd name="connsiteX9" fmla="*/ 9119772 w 9119859"/>
              <a:gd name="connsiteY9" fmla="*/ 61204 h 2080925"/>
              <a:gd name="connsiteX10" fmla="*/ 20402 w 9119859"/>
              <a:gd name="connsiteY10" fmla="*/ 0 h 2080925"/>
              <a:gd name="connsiteX11" fmla="*/ 0 w 9119859"/>
              <a:gd name="connsiteY11" fmla="*/ 1795308 h 2080925"/>
              <a:gd name="connsiteX0" fmla="*/ 0 w 9120224"/>
              <a:gd name="connsiteY0" fmla="*/ 1795308 h 2080925"/>
              <a:gd name="connsiteX1" fmla="*/ 1168024 w 9120224"/>
              <a:gd name="connsiteY1" fmla="*/ 1540293 h 2080925"/>
              <a:gd name="connsiteX2" fmla="*/ 1994312 w 9120224"/>
              <a:gd name="connsiteY2" fmla="*/ 1494390 h 2080925"/>
              <a:gd name="connsiteX3" fmla="*/ 2693087 w 9120224"/>
              <a:gd name="connsiteY3" fmla="*/ 1509691 h 2080925"/>
              <a:gd name="connsiteX4" fmla="*/ 4141641 w 9120224"/>
              <a:gd name="connsiteY4" fmla="*/ 1790208 h 2080925"/>
              <a:gd name="connsiteX5" fmla="*/ 5212756 w 9120224"/>
              <a:gd name="connsiteY5" fmla="*/ 2035022 h 2080925"/>
              <a:gd name="connsiteX6" fmla="*/ 7043851 w 9120224"/>
              <a:gd name="connsiteY6" fmla="*/ 2080925 h 2080925"/>
              <a:gd name="connsiteX7" fmla="*/ 8844343 w 9120224"/>
              <a:gd name="connsiteY7" fmla="*/ 1825910 h 2080925"/>
              <a:gd name="connsiteX8" fmla="*/ 9114671 w 9120224"/>
              <a:gd name="connsiteY8" fmla="*/ 1667800 h 2080925"/>
              <a:gd name="connsiteX9" fmla="*/ 9119772 w 9120224"/>
              <a:gd name="connsiteY9" fmla="*/ 61204 h 2080925"/>
              <a:gd name="connsiteX10" fmla="*/ 20402 w 9120224"/>
              <a:gd name="connsiteY10" fmla="*/ 0 h 2080925"/>
              <a:gd name="connsiteX11" fmla="*/ 0 w 9120224"/>
              <a:gd name="connsiteY11" fmla="*/ 1795308 h 2080925"/>
              <a:gd name="connsiteX0" fmla="*/ 40949 w 9161173"/>
              <a:gd name="connsiteY0" fmla="*/ 1734116 h 2019733"/>
              <a:gd name="connsiteX1" fmla="*/ 1208973 w 9161173"/>
              <a:gd name="connsiteY1" fmla="*/ 1479101 h 2019733"/>
              <a:gd name="connsiteX2" fmla="*/ 2035261 w 9161173"/>
              <a:gd name="connsiteY2" fmla="*/ 1433198 h 2019733"/>
              <a:gd name="connsiteX3" fmla="*/ 2734036 w 9161173"/>
              <a:gd name="connsiteY3" fmla="*/ 1448499 h 2019733"/>
              <a:gd name="connsiteX4" fmla="*/ 4182590 w 9161173"/>
              <a:gd name="connsiteY4" fmla="*/ 1729016 h 2019733"/>
              <a:gd name="connsiteX5" fmla="*/ 5253705 w 9161173"/>
              <a:gd name="connsiteY5" fmla="*/ 1973830 h 2019733"/>
              <a:gd name="connsiteX6" fmla="*/ 7084800 w 9161173"/>
              <a:gd name="connsiteY6" fmla="*/ 2019733 h 2019733"/>
              <a:gd name="connsiteX7" fmla="*/ 8885292 w 9161173"/>
              <a:gd name="connsiteY7" fmla="*/ 1764718 h 2019733"/>
              <a:gd name="connsiteX8" fmla="*/ 9155620 w 9161173"/>
              <a:gd name="connsiteY8" fmla="*/ 1606608 h 2019733"/>
              <a:gd name="connsiteX9" fmla="*/ 9160721 w 9161173"/>
              <a:gd name="connsiteY9" fmla="*/ 12 h 2019733"/>
              <a:gd name="connsiteX10" fmla="*/ 144 w 9161173"/>
              <a:gd name="connsiteY10" fmla="*/ 35714 h 2019733"/>
              <a:gd name="connsiteX11" fmla="*/ 40949 w 9161173"/>
              <a:gd name="connsiteY11" fmla="*/ 1734116 h 2019733"/>
              <a:gd name="connsiteX0" fmla="*/ 40805 w 9161029"/>
              <a:gd name="connsiteY0" fmla="*/ 17341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40805 w 9161029"/>
              <a:gd name="connsiteY11" fmla="*/ 17341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8028 w 9169057"/>
              <a:gd name="connsiteY0" fmla="*/ 1739216 h 2019733"/>
              <a:gd name="connsiteX1" fmla="*/ 1216857 w 9169057"/>
              <a:gd name="connsiteY1" fmla="*/ 1479101 h 2019733"/>
              <a:gd name="connsiteX2" fmla="*/ 2043145 w 9169057"/>
              <a:gd name="connsiteY2" fmla="*/ 1433198 h 2019733"/>
              <a:gd name="connsiteX3" fmla="*/ 2741920 w 9169057"/>
              <a:gd name="connsiteY3" fmla="*/ 1448499 h 2019733"/>
              <a:gd name="connsiteX4" fmla="*/ 4190474 w 9169057"/>
              <a:gd name="connsiteY4" fmla="*/ 1729016 h 2019733"/>
              <a:gd name="connsiteX5" fmla="*/ 5261589 w 9169057"/>
              <a:gd name="connsiteY5" fmla="*/ 1973830 h 2019733"/>
              <a:gd name="connsiteX6" fmla="*/ 7092684 w 9169057"/>
              <a:gd name="connsiteY6" fmla="*/ 2019733 h 2019733"/>
              <a:gd name="connsiteX7" fmla="*/ 8893176 w 9169057"/>
              <a:gd name="connsiteY7" fmla="*/ 1764718 h 2019733"/>
              <a:gd name="connsiteX8" fmla="*/ 9163504 w 9169057"/>
              <a:gd name="connsiteY8" fmla="*/ 1606608 h 2019733"/>
              <a:gd name="connsiteX9" fmla="*/ 9168605 w 9169057"/>
              <a:gd name="connsiteY9" fmla="*/ 12 h 2019733"/>
              <a:gd name="connsiteX10" fmla="*/ 8028 w 9169057"/>
              <a:gd name="connsiteY10" fmla="*/ 2639 h 2019733"/>
              <a:gd name="connsiteX11" fmla="*/ 8028 w 9169057"/>
              <a:gd name="connsiteY11" fmla="*/ 1739216 h 2019733"/>
              <a:gd name="connsiteX0" fmla="*/ 737673 w 9898702"/>
              <a:gd name="connsiteY0" fmla="*/ 1739216 h 2019733"/>
              <a:gd name="connsiteX1" fmla="*/ 1946502 w 9898702"/>
              <a:gd name="connsiteY1" fmla="*/ 1479101 h 2019733"/>
              <a:gd name="connsiteX2" fmla="*/ 2772790 w 9898702"/>
              <a:gd name="connsiteY2" fmla="*/ 1433198 h 2019733"/>
              <a:gd name="connsiteX3" fmla="*/ 3471565 w 9898702"/>
              <a:gd name="connsiteY3" fmla="*/ 1448499 h 2019733"/>
              <a:gd name="connsiteX4" fmla="*/ 4920119 w 9898702"/>
              <a:gd name="connsiteY4" fmla="*/ 1729016 h 2019733"/>
              <a:gd name="connsiteX5" fmla="*/ 5991234 w 9898702"/>
              <a:gd name="connsiteY5" fmla="*/ 1973830 h 2019733"/>
              <a:gd name="connsiteX6" fmla="*/ 7822329 w 9898702"/>
              <a:gd name="connsiteY6" fmla="*/ 2019733 h 2019733"/>
              <a:gd name="connsiteX7" fmla="*/ 9622821 w 9898702"/>
              <a:gd name="connsiteY7" fmla="*/ 1764718 h 2019733"/>
              <a:gd name="connsiteX8" fmla="*/ 9893149 w 9898702"/>
              <a:gd name="connsiteY8" fmla="*/ 1606608 h 2019733"/>
              <a:gd name="connsiteX9" fmla="*/ 9898250 w 9898702"/>
              <a:gd name="connsiteY9" fmla="*/ 12 h 2019733"/>
              <a:gd name="connsiteX10" fmla="*/ 737673 w 9898702"/>
              <a:gd name="connsiteY10" fmla="*/ 2639 h 2019733"/>
              <a:gd name="connsiteX11" fmla="*/ 737673 w 9898702"/>
              <a:gd name="connsiteY11" fmla="*/ 1739216 h 2019733"/>
              <a:gd name="connsiteX0" fmla="*/ 753082 w 9914111"/>
              <a:gd name="connsiteY0" fmla="*/ 1739216 h 2019733"/>
              <a:gd name="connsiteX1" fmla="*/ 1961911 w 9914111"/>
              <a:gd name="connsiteY1" fmla="*/ 1479101 h 2019733"/>
              <a:gd name="connsiteX2" fmla="*/ 2788199 w 9914111"/>
              <a:gd name="connsiteY2" fmla="*/ 1433198 h 2019733"/>
              <a:gd name="connsiteX3" fmla="*/ 3486974 w 9914111"/>
              <a:gd name="connsiteY3" fmla="*/ 1448499 h 2019733"/>
              <a:gd name="connsiteX4" fmla="*/ 4935528 w 9914111"/>
              <a:gd name="connsiteY4" fmla="*/ 1729016 h 2019733"/>
              <a:gd name="connsiteX5" fmla="*/ 6006643 w 9914111"/>
              <a:gd name="connsiteY5" fmla="*/ 1973830 h 2019733"/>
              <a:gd name="connsiteX6" fmla="*/ 7837738 w 9914111"/>
              <a:gd name="connsiteY6" fmla="*/ 2019733 h 2019733"/>
              <a:gd name="connsiteX7" fmla="*/ 9638230 w 9914111"/>
              <a:gd name="connsiteY7" fmla="*/ 1764718 h 2019733"/>
              <a:gd name="connsiteX8" fmla="*/ 9908558 w 9914111"/>
              <a:gd name="connsiteY8" fmla="*/ 1606608 h 2019733"/>
              <a:gd name="connsiteX9" fmla="*/ 9913659 w 9914111"/>
              <a:gd name="connsiteY9" fmla="*/ 12 h 2019733"/>
              <a:gd name="connsiteX10" fmla="*/ 753082 w 9914111"/>
              <a:gd name="connsiteY10" fmla="*/ 2639 h 2019733"/>
              <a:gd name="connsiteX11" fmla="*/ 753082 w 9914111"/>
              <a:gd name="connsiteY11" fmla="*/ 1739216 h 2019733"/>
              <a:gd name="connsiteX0" fmla="*/ 678562 w 9839591"/>
              <a:gd name="connsiteY0" fmla="*/ 1739216 h 2019733"/>
              <a:gd name="connsiteX1" fmla="*/ 1887391 w 9839591"/>
              <a:gd name="connsiteY1" fmla="*/ 1479101 h 2019733"/>
              <a:gd name="connsiteX2" fmla="*/ 2713679 w 9839591"/>
              <a:gd name="connsiteY2" fmla="*/ 1433198 h 2019733"/>
              <a:gd name="connsiteX3" fmla="*/ 3412454 w 9839591"/>
              <a:gd name="connsiteY3" fmla="*/ 1448499 h 2019733"/>
              <a:gd name="connsiteX4" fmla="*/ 4861008 w 9839591"/>
              <a:gd name="connsiteY4" fmla="*/ 1729016 h 2019733"/>
              <a:gd name="connsiteX5" fmla="*/ 5932123 w 9839591"/>
              <a:gd name="connsiteY5" fmla="*/ 1973830 h 2019733"/>
              <a:gd name="connsiteX6" fmla="*/ 7763218 w 9839591"/>
              <a:gd name="connsiteY6" fmla="*/ 2019733 h 2019733"/>
              <a:gd name="connsiteX7" fmla="*/ 9563710 w 9839591"/>
              <a:gd name="connsiteY7" fmla="*/ 1764718 h 2019733"/>
              <a:gd name="connsiteX8" fmla="*/ 9834038 w 9839591"/>
              <a:gd name="connsiteY8" fmla="*/ 1606608 h 2019733"/>
              <a:gd name="connsiteX9" fmla="*/ 9839139 w 9839591"/>
              <a:gd name="connsiteY9" fmla="*/ 12 h 2019733"/>
              <a:gd name="connsiteX10" fmla="*/ 678562 w 9839591"/>
              <a:gd name="connsiteY10" fmla="*/ 2639 h 2019733"/>
              <a:gd name="connsiteX11" fmla="*/ 678562 w 9839591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6614 w 9160577"/>
              <a:gd name="connsiteY0" fmla="*/ 1900327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524605 w 9160577"/>
              <a:gd name="connsiteY2" fmla="*/ 181137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733892 w 9160577"/>
              <a:gd name="connsiteY2" fmla="*/ 1448487 h 2019721"/>
              <a:gd name="connsiteX3" fmla="*/ 4182446 w 9160577"/>
              <a:gd name="connsiteY3" fmla="*/ 1729004 h 2019721"/>
              <a:gd name="connsiteX4" fmla="*/ 5253561 w 9160577"/>
              <a:gd name="connsiteY4" fmla="*/ 1973818 h 2019721"/>
              <a:gd name="connsiteX5" fmla="*/ 7084656 w 9160577"/>
              <a:gd name="connsiteY5" fmla="*/ 2019721 h 2019721"/>
              <a:gd name="connsiteX6" fmla="*/ 8885148 w 9160577"/>
              <a:gd name="connsiteY6" fmla="*/ 1764706 h 2019721"/>
              <a:gd name="connsiteX7" fmla="*/ 9155476 w 9160577"/>
              <a:gd name="connsiteY7" fmla="*/ 1606596 h 2019721"/>
              <a:gd name="connsiteX8" fmla="*/ 9160577 w 9160577"/>
              <a:gd name="connsiteY8" fmla="*/ 0 h 2019721"/>
              <a:gd name="connsiteX9" fmla="*/ 0 w 9160577"/>
              <a:gd name="connsiteY9" fmla="*/ 2627 h 2019721"/>
              <a:gd name="connsiteX10" fmla="*/ 6614 w 9160577"/>
              <a:gd name="connsiteY10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733892 w 9160577"/>
              <a:gd name="connsiteY2" fmla="*/ 1448487 h 2019721"/>
              <a:gd name="connsiteX3" fmla="*/ 5253561 w 9160577"/>
              <a:gd name="connsiteY3" fmla="*/ 1973818 h 2019721"/>
              <a:gd name="connsiteX4" fmla="*/ 7084656 w 9160577"/>
              <a:gd name="connsiteY4" fmla="*/ 2019721 h 2019721"/>
              <a:gd name="connsiteX5" fmla="*/ 8885148 w 9160577"/>
              <a:gd name="connsiteY5" fmla="*/ 1764706 h 2019721"/>
              <a:gd name="connsiteX6" fmla="*/ 9155476 w 9160577"/>
              <a:gd name="connsiteY6" fmla="*/ 1606596 h 2019721"/>
              <a:gd name="connsiteX7" fmla="*/ 9160577 w 9160577"/>
              <a:gd name="connsiteY7" fmla="*/ 0 h 2019721"/>
              <a:gd name="connsiteX8" fmla="*/ 0 w 9160577"/>
              <a:gd name="connsiteY8" fmla="*/ 2627 h 2019721"/>
              <a:gd name="connsiteX9" fmla="*/ 6614 w 9160577"/>
              <a:gd name="connsiteY9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890285 w 9160577"/>
              <a:gd name="connsiteY2" fmla="*/ 1956471 h 2019721"/>
              <a:gd name="connsiteX3" fmla="*/ 5253561 w 9160577"/>
              <a:gd name="connsiteY3" fmla="*/ 1973818 h 2019721"/>
              <a:gd name="connsiteX4" fmla="*/ 7084656 w 9160577"/>
              <a:gd name="connsiteY4" fmla="*/ 2019721 h 2019721"/>
              <a:gd name="connsiteX5" fmla="*/ 8885148 w 9160577"/>
              <a:gd name="connsiteY5" fmla="*/ 1764706 h 2019721"/>
              <a:gd name="connsiteX6" fmla="*/ 9155476 w 9160577"/>
              <a:gd name="connsiteY6" fmla="*/ 1606596 h 2019721"/>
              <a:gd name="connsiteX7" fmla="*/ 9160577 w 9160577"/>
              <a:gd name="connsiteY7" fmla="*/ 0 h 2019721"/>
              <a:gd name="connsiteX8" fmla="*/ 0 w 9160577"/>
              <a:gd name="connsiteY8" fmla="*/ 2627 h 2019721"/>
              <a:gd name="connsiteX9" fmla="*/ 6614 w 9160577"/>
              <a:gd name="connsiteY9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890285 w 9160577"/>
              <a:gd name="connsiteY2" fmla="*/ 1956471 h 2019721"/>
              <a:gd name="connsiteX3" fmla="*/ 7084656 w 9160577"/>
              <a:gd name="connsiteY3" fmla="*/ 2019721 h 2019721"/>
              <a:gd name="connsiteX4" fmla="*/ 8885148 w 9160577"/>
              <a:gd name="connsiteY4" fmla="*/ 1764706 h 2019721"/>
              <a:gd name="connsiteX5" fmla="*/ 9155476 w 9160577"/>
              <a:gd name="connsiteY5" fmla="*/ 1606596 h 2019721"/>
              <a:gd name="connsiteX6" fmla="*/ 9160577 w 9160577"/>
              <a:gd name="connsiteY6" fmla="*/ 0 h 2019721"/>
              <a:gd name="connsiteX7" fmla="*/ 0 w 9160577"/>
              <a:gd name="connsiteY7" fmla="*/ 2627 h 2019721"/>
              <a:gd name="connsiteX8" fmla="*/ 6614 w 9160577"/>
              <a:gd name="connsiteY8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916744 w 9160577"/>
              <a:gd name="connsiteY2" fmla="*/ 1972136 h 2019721"/>
              <a:gd name="connsiteX3" fmla="*/ 7084656 w 9160577"/>
              <a:gd name="connsiteY3" fmla="*/ 2019721 h 2019721"/>
              <a:gd name="connsiteX4" fmla="*/ 8885148 w 9160577"/>
              <a:gd name="connsiteY4" fmla="*/ 1764706 h 2019721"/>
              <a:gd name="connsiteX5" fmla="*/ 9155476 w 9160577"/>
              <a:gd name="connsiteY5" fmla="*/ 1606596 h 2019721"/>
              <a:gd name="connsiteX6" fmla="*/ 9160577 w 9160577"/>
              <a:gd name="connsiteY6" fmla="*/ 0 h 2019721"/>
              <a:gd name="connsiteX7" fmla="*/ 0 w 9160577"/>
              <a:gd name="connsiteY7" fmla="*/ 2627 h 2019721"/>
              <a:gd name="connsiteX8" fmla="*/ 6614 w 9160577"/>
              <a:gd name="connsiteY8" fmla="*/ 1900327 h 2019721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48861 w 9160577"/>
              <a:gd name="connsiteY5" fmla="*/ 1886323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9148861 w 9160577"/>
              <a:gd name="connsiteY4" fmla="*/ 1886323 h 2024643"/>
              <a:gd name="connsiteX5" fmla="*/ 9160577 w 9160577"/>
              <a:gd name="connsiteY5" fmla="*/ 0 h 2024643"/>
              <a:gd name="connsiteX6" fmla="*/ 0 w 9160577"/>
              <a:gd name="connsiteY6" fmla="*/ 2627 h 2024643"/>
              <a:gd name="connsiteX7" fmla="*/ 6614 w 9160577"/>
              <a:gd name="connsiteY7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9148861 w 9160577"/>
              <a:gd name="connsiteY4" fmla="*/ 1886323 h 2024643"/>
              <a:gd name="connsiteX5" fmla="*/ 9160577 w 9160577"/>
              <a:gd name="connsiteY5" fmla="*/ 0 h 2024643"/>
              <a:gd name="connsiteX6" fmla="*/ 0 w 9160577"/>
              <a:gd name="connsiteY6" fmla="*/ 2627 h 2024643"/>
              <a:gd name="connsiteX7" fmla="*/ 6614 w 9160577"/>
              <a:gd name="connsiteY7" fmla="*/ 1900327 h 2024643"/>
              <a:gd name="connsiteX0" fmla="*/ 6614 w 9160577"/>
              <a:gd name="connsiteY0" fmla="*/ 1900327 h 2040205"/>
              <a:gd name="connsiteX1" fmla="*/ 1255132 w 9160577"/>
              <a:gd name="connsiteY1" fmla="*/ 1814761 h 2040205"/>
              <a:gd name="connsiteX2" fmla="*/ 4916744 w 9160577"/>
              <a:gd name="connsiteY2" fmla="*/ 1972136 h 2040205"/>
              <a:gd name="connsiteX3" fmla="*/ 7084656 w 9160577"/>
              <a:gd name="connsiteY3" fmla="*/ 2019721 h 2040205"/>
              <a:gd name="connsiteX4" fmla="*/ 9148861 w 9160577"/>
              <a:gd name="connsiteY4" fmla="*/ 1886323 h 2040205"/>
              <a:gd name="connsiteX5" fmla="*/ 9160577 w 9160577"/>
              <a:gd name="connsiteY5" fmla="*/ 0 h 2040205"/>
              <a:gd name="connsiteX6" fmla="*/ 0 w 9160577"/>
              <a:gd name="connsiteY6" fmla="*/ 2627 h 2040205"/>
              <a:gd name="connsiteX7" fmla="*/ 6614 w 9160577"/>
              <a:gd name="connsiteY7" fmla="*/ 1900327 h 204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0577" h="2040205">
                <a:moveTo>
                  <a:pt x="6614" y="1900327"/>
                </a:moveTo>
                <a:lnTo>
                  <a:pt x="1255132" y="1814761"/>
                </a:lnTo>
                <a:lnTo>
                  <a:pt x="4916744" y="1972136"/>
                </a:lnTo>
                <a:cubicBezTo>
                  <a:pt x="6069337" y="2064084"/>
                  <a:pt x="6335560" y="2044139"/>
                  <a:pt x="7084656" y="2019721"/>
                </a:cubicBezTo>
                <a:cubicBezTo>
                  <a:pt x="8361433" y="1979731"/>
                  <a:pt x="8460793" y="1930789"/>
                  <a:pt x="9148861" y="1886323"/>
                </a:cubicBezTo>
                <a:cubicBezTo>
                  <a:pt x="9151411" y="1083025"/>
                  <a:pt x="9158026" y="803298"/>
                  <a:pt x="9160577" y="0"/>
                </a:cubicBezTo>
                <a:lnTo>
                  <a:pt x="0" y="2627"/>
                </a:lnTo>
                <a:cubicBezTo>
                  <a:pt x="2205" y="635194"/>
                  <a:pt x="4409" y="1267760"/>
                  <a:pt x="6614" y="19003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pic>
        <p:nvPicPr>
          <p:cNvPr id="5" name="Picture 7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" r="4449"/>
          <a:stretch>
            <a:fillRect/>
          </a:stretch>
        </p:blipFill>
        <p:spPr bwMode="auto">
          <a:xfrm>
            <a:off x="-4763" y="3584575"/>
            <a:ext cx="9159876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066929"/>
            <a:ext cx="7772400" cy="1362075"/>
          </a:xfrm>
        </p:spPr>
        <p:txBody>
          <a:bodyPr/>
          <a:lstStyle>
            <a:lvl1pPr algn="l">
              <a:defRPr sz="3750" b="1" cap="none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675" y="2837025"/>
            <a:ext cx="7772400" cy="669607"/>
          </a:xfrm>
        </p:spPr>
        <p:txBody>
          <a:bodyPr/>
          <a:lstStyle>
            <a:lvl1pPr marL="0" indent="0" algn="l">
              <a:buNone/>
              <a:defRPr sz="2625">
                <a:solidFill>
                  <a:srgbClr val="0072C6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445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462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98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769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86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19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_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_0000_NHSBT_Ribbon_NHS_Blue_RGB_WhiteAbv_DRAFT.png">
            <a:extLst>
              <a:ext uri="{FF2B5EF4-FFF2-40B4-BE49-F238E27FC236}">
                <a16:creationId xmlns:a16="http://schemas.microsoft.com/office/drawing/2014/main" id="{55762E26-C7FA-4D1E-B921-17E70C0FF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9860" r="3767"/>
          <a:stretch>
            <a:fillRect/>
          </a:stretch>
        </p:blipFill>
        <p:spPr bwMode="auto">
          <a:xfrm>
            <a:off x="0" y="4321177"/>
            <a:ext cx="91440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NHSBT">
            <a:extLst>
              <a:ext uri="{FF2B5EF4-FFF2-40B4-BE49-F238E27FC236}">
                <a16:creationId xmlns:a16="http://schemas.microsoft.com/office/drawing/2014/main" id="{1F768DAA-C56C-4029-8E06-CA5F6F2C5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99" y="277815"/>
            <a:ext cx="1430759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3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_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7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e title slide">
    <p:bg>
      <p:bgPr>
        <a:gradFill rotWithShape="1">
          <a:gsLst>
            <a:gs pos="0">
              <a:srgbClr val="0091C9"/>
            </a:gs>
            <a:gs pos="60001">
              <a:srgbClr val="0072C6"/>
            </a:gs>
            <a:gs pos="100000">
              <a:srgbClr val="00389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>
          <a:xfrm>
            <a:off x="-4763" y="-9525"/>
            <a:ext cx="9159876" cy="2019300"/>
          </a:xfrm>
          <a:custGeom>
            <a:avLst/>
            <a:gdLst>
              <a:gd name="connsiteX0" fmla="*/ 0 w 9262587"/>
              <a:gd name="connsiteY0" fmla="*/ 1836110 h 2121727"/>
              <a:gd name="connsiteX1" fmla="*/ 1168024 w 9262587"/>
              <a:gd name="connsiteY1" fmla="*/ 1581095 h 2121727"/>
              <a:gd name="connsiteX2" fmla="*/ 1994312 w 9262587"/>
              <a:gd name="connsiteY2" fmla="*/ 1535192 h 2121727"/>
              <a:gd name="connsiteX3" fmla="*/ 2693087 w 9262587"/>
              <a:gd name="connsiteY3" fmla="*/ 1550493 h 2121727"/>
              <a:gd name="connsiteX4" fmla="*/ 4141641 w 9262587"/>
              <a:gd name="connsiteY4" fmla="*/ 1831010 h 2121727"/>
              <a:gd name="connsiteX5" fmla="*/ 5212756 w 9262587"/>
              <a:gd name="connsiteY5" fmla="*/ 2075824 h 2121727"/>
              <a:gd name="connsiteX6" fmla="*/ 7043851 w 9262587"/>
              <a:gd name="connsiteY6" fmla="*/ 2121727 h 2121727"/>
              <a:gd name="connsiteX7" fmla="*/ 8844343 w 9262587"/>
              <a:gd name="connsiteY7" fmla="*/ 1866712 h 2121727"/>
              <a:gd name="connsiteX8" fmla="*/ 9262587 w 9262587"/>
              <a:gd name="connsiteY8" fmla="*/ 1611696 h 2121727"/>
              <a:gd name="connsiteX9" fmla="*/ 9221783 w 9262587"/>
              <a:gd name="connsiteY9" fmla="*/ 0 h 2121727"/>
              <a:gd name="connsiteX10" fmla="*/ 20402 w 9262587"/>
              <a:gd name="connsiteY10" fmla="*/ 40802 h 2121727"/>
              <a:gd name="connsiteX11" fmla="*/ 0 w 9262587"/>
              <a:gd name="connsiteY11" fmla="*/ 1836110 h 2121727"/>
              <a:gd name="connsiteX0" fmla="*/ 0 w 9221783"/>
              <a:gd name="connsiteY0" fmla="*/ 1836110 h 2121727"/>
              <a:gd name="connsiteX1" fmla="*/ 1168024 w 9221783"/>
              <a:gd name="connsiteY1" fmla="*/ 1581095 h 2121727"/>
              <a:gd name="connsiteX2" fmla="*/ 1994312 w 9221783"/>
              <a:gd name="connsiteY2" fmla="*/ 1535192 h 2121727"/>
              <a:gd name="connsiteX3" fmla="*/ 2693087 w 9221783"/>
              <a:gd name="connsiteY3" fmla="*/ 1550493 h 2121727"/>
              <a:gd name="connsiteX4" fmla="*/ 4141641 w 9221783"/>
              <a:gd name="connsiteY4" fmla="*/ 1831010 h 2121727"/>
              <a:gd name="connsiteX5" fmla="*/ 5212756 w 9221783"/>
              <a:gd name="connsiteY5" fmla="*/ 2075824 h 2121727"/>
              <a:gd name="connsiteX6" fmla="*/ 7043851 w 9221783"/>
              <a:gd name="connsiteY6" fmla="*/ 2121727 h 2121727"/>
              <a:gd name="connsiteX7" fmla="*/ 8844343 w 9221783"/>
              <a:gd name="connsiteY7" fmla="*/ 1866712 h 2121727"/>
              <a:gd name="connsiteX8" fmla="*/ 9170777 w 9221783"/>
              <a:gd name="connsiteY8" fmla="*/ 1662699 h 2121727"/>
              <a:gd name="connsiteX9" fmla="*/ 9221783 w 9221783"/>
              <a:gd name="connsiteY9" fmla="*/ 0 h 2121727"/>
              <a:gd name="connsiteX10" fmla="*/ 20402 w 9221783"/>
              <a:gd name="connsiteY10" fmla="*/ 40802 h 2121727"/>
              <a:gd name="connsiteX11" fmla="*/ 0 w 9221783"/>
              <a:gd name="connsiteY11" fmla="*/ 1836110 h 2121727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19859"/>
              <a:gd name="connsiteY0" fmla="*/ 1795308 h 2080925"/>
              <a:gd name="connsiteX1" fmla="*/ 1168024 w 9119859"/>
              <a:gd name="connsiteY1" fmla="*/ 1540293 h 2080925"/>
              <a:gd name="connsiteX2" fmla="*/ 1994312 w 9119859"/>
              <a:gd name="connsiteY2" fmla="*/ 1494390 h 2080925"/>
              <a:gd name="connsiteX3" fmla="*/ 2693087 w 9119859"/>
              <a:gd name="connsiteY3" fmla="*/ 1509691 h 2080925"/>
              <a:gd name="connsiteX4" fmla="*/ 4141641 w 9119859"/>
              <a:gd name="connsiteY4" fmla="*/ 1790208 h 2080925"/>
              <a:gd name="connsiteX5" fmla="*/ 5212756 w 9119859"/>
              <a:gd name="connsiteY5" fmla="*/ 2035022 h 2080925"/>
              <a:gd name="connsiteX6" fmla="*/ 7043851 w 9119859"/>
              <a:gd name="connsiteY6" fmla="*/ 2080925 h 2080925"/>
              <a:gd name="connsiteX7" fmla="*/ 8844343 w 9119859"/>
              <a:gd name="connsiteY7" fmla="*/ 1825910 h 2080925"/>
              <a:gd name="connsiteX8" fmla="*/ 9114671 w 9119859"/>
              <a:gd name="connsiteY8" fmla="*/ 1667800 h 2080925"/>
              <a:gd name="connsiteX9" fmla="*/ 9119772 w 9119859"/>
              <a:gd name="connsiteY9" fmla="*/ 61204 h 2080925"/>
              <a:gd name="connsiteX10" fmla="*/ 20402 w 9119859"/>
              <a:gd name="connsiteY10" fmla="*/ 0 h 2080925"/>
              <a:gd name="connsiteX11" fmla="*/ 0 w 9119859"/>
              <a:gd name="connsiteY11" fmla="*/ 1795308 h 2080925"/>
              <a:gd name="connsiteX0" fmla="*/ 0 w 9120224"/>
              <a:gd name="connsiteY0" fmla="*/ 1795308 h 2080925"/>
              <a:gd name="connsiteX1" fmla="*/ 1168024 w 9120224"/>
              <a:gd name="connsiteY1" fmla="*/ 1540293 h 2080925"/>
              <a:gd name="connsiteX2" fmla="*/ 1994312 w 9120224"/>
              <a:gd name="connsiteY2" fmla="*/ 1494390 h 2080925"/>
              <a:gd name="connsiteX3" fmla="*/ 2693087 w 9120224"/>
              <a:gd name="connsiteY3" fmla="*/ 1509691 h 2080925"/>
              <a:gd name="connsiteX4" fmla="*/ 4141641 w 9120224"/>
              <a:gd name="connsiteY4" fmla="*/ 1790208 h 2080925"/>
              <a:gd name="connsiteX5" fmla="*/ 5212756 w 9120224"/>
              <a:gd name="connsiteY5" fmla="*/ 2035022 h 2080925"/>
              <a:gd name="connsiteX6" fmla="*/ 7043851 w 9120224"/>
              <a:gd name="connsiteY6" fmla="*/ 2080925 h 2080925"/>
              <a:gd name="connsiteX7" fmla="*/ 8844343 w 9120224"/>
              <a:gd name="connsiteY7" fmla="*/ 1825910 h 2080925"/>
              <a:gd name="connsiteX8" fmla="*/ 9114671 w 9120224"/>
              <a:gd name="connsiteY8" fmla="*/ 1667800 h 2080925"/>
              <a:gd name="connsiteX9" fmla="*/ 9119772 w 9120224"/>
              <a:gd name="connsiteY9" fmla="*/ 61204 h 2080925"/>
              <a:gd name="connsiteX10" fmla="*/ 20402 w 9120224"/>
              <a:gd name="connsiteY10" fmla="*/ 0 h 2080925"/>
              <a:gd name="connsiteX11" fmla="*/ 0 w 9120224"/>
              <a:gd name="connsiteY11" fmla="*/ 1795308 h 2080925"/>
              <a:gd name="connsiteX0" fmla="*/ 40949 w 9161173"/>
              <a:gd name="connsiteY0" fmla="*/ 1734116 h 2019733"/>
              <a:gd name="connsiteX1" fmla="*/ 1208973 w 9161173"/>
              <a:gd name="connsiteY1" fmla="*/ 1479101 h 2019733"/>
              <a:gd name="connsiteX2" fmla="*/ 2035261 w 9161173"/>
              <a:gd name="connsiteY2" fmla="*/ 1433198 h 2019733"/>
              <a:gd name="connsiteX3" fmla="*/ 2734036 w 9161173"/>
              <a:gd name="connsiteY3" fmla="*/ 1448499 h 2019733"/>
              <a:gd name="connsiteX4" fmla="*/ 4182590 w 9161173"/>
              <a:gd name="connsiteY4" fmla="*/ 1729016 h 2019733"/>
              <a:gd name="connsiteX5" fmla="*/ 5253705 w 9161173"/>
              <a:gd name="connsiteY5" fmla="*/ 1973830 h 2019733"/>
              <a:gd name="connsiteX6" fmla="*/ 7084800 w 9161173"/>
              <a:gd name="connsiteY6" fmla="*/ 2019733 h 2019733"/>
              <a:gd name="connsiteX7" fmla="*/ 8885292 w 9161173"/>
              <a:gd name="connsiteY7" fmla="*/ 1764718 h 2019733"/>
              <a:gd name="connsiteX8" fmla="*/ 9155620 w 9161173"/>
              <a:gd name="connsiteY8" fmla="*/ 1606608 h 2019733"/>
              <a:gd name="connsiteX9" fmla="*/ 9160721 w 9161173"/>
              <a:gd name="connsiteY9" fmla="*/ 12 h 2019733"/>
              <a:gd name="connsiteX10" fmla="*/ 144 w 9161173"/>
              <a:gd name="connsiteY10" fmla="*/ 35714 h 2019733"/>
              <a:gd name="connsiteX11" fmla="*/ 40949 w 9161173"/>
              <a:gd name="connsiteY11" fmla="*/ 1734116 h 2019733"/>
              <a:gd name="connsiteX0" fmla="*/ 40805 w 9161029"/>
              <a:gd name="connsiteY0" fmla="*/ 17341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40805 w 9161029"/>
              <a:gd name="connsiteY11" fmla="*/ 17341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8028 w 9169057"/>
              <a:gd name="connsiteY0" fmla="*/ 1739216 h 2019733"/>
              <a:gd name="connsiteX1" fmla="*/ 1216857 w 9169057"/>
              <a:gd name="connsiteY1" fmla="*/ 1479101 h 2019733"/>
              <a:gd name="connsiteX2" fmla="*/ 2043145 w 9169057"/>
              <a:gd name="connsiteY2" fmla="*/ 1433198 h 2019733"/>
              <a:gd name="connsiteX3" fmla="*/ 2741920 w 9169057"/>
              <a:gd name="connsiteY3" fmla="*/ 1448499 h 2019733"/>
              <a:gd name="connsiteX4" fmla="*/ 4190474 w 9169057"/>
              <a:gd name="connsiteY4" fmla="*/ 1729016 h 2019733"/>
              <a:gd name="connsiteX5" fmla="*/ 5261589 w 9169057"/>
              <a:gd name="connsiteY5" fmla="*/ 1973830 h 2019733"/>
              <a:gd name="connsiteX6" fmla="*/ 7092684 w 9169057"/>
              <a:gd name="connsiteY6" fmla="*/ 2019733 h 2019733"/>
              <a:gd name="connsiteX7" fmla="*/ 8893176 w 9169057"/>
              <a:gd name="connsiteY7" fmla="*/ 1764718 h 2019733"/>
              <a:gd name="connsiteX8" fmla="*/ 9163504 w 9169057"/>
              <a:gd name="connsiteY8" fmla="*/ 1606608 h 2019733"/>
              <a:gd name="connsiteX9" fmla="*/ 9168605 w 9169057"/>
              <a:gd name="connsiteY9" fmla="*/ 12 h 2019733"/>
              <a:gd name="connsiteX10" fmla="*/ 8028 w 9169057"/>
              <a:gd name="connsiteY10" fmla="*/ 2639 h 2019733"/>
              <a:gd name="connsiteX11" fmla="*/ 8028 w 9169057"/>
              <a:gd name="connsiteY11" fmla="*/ 1739216 h 2019733"/>
              <a:gd name="connsiteX0" fmla="*/ 737673 w 9898702"/>
              <a:gd name="connsiteY0" fmla="*/ 1739216 h 2019733"/>
              <a:gd name="connsiteX1" fmla="*/ 1946502 w 9898702"/>
              <a:gd name="connsiteY1" fmla="*/ 1479101 h 2019733"/>
              <a:gd name="connsiteX2" fmla="*/ 2772790 w 9898702"/>
              <a:gd name="connsiteY2" fmla="*/ 1433198 h 2019733"/>
              <a:gd name="connsiteX3" fmla="*/ 3471565 w 9898702"/>
              <a:gd name="connsiteY3" fmla="*/ 1448499 h 2019733"/>
              <a:gd name="connsiteX4" fmla="*/ 4920119 w 9898702"/>
              <a:gd name="connsiteY4" fmla="*/ 1729016 h 2019733"/>
              <a:gd name="connsiteX5" fmla="*/ 5991234 w 9898702"/>
              <a:gd name="connsiteY5" fmla="*/ 1973830 h 2019733"/>
              <a:gd name="connsiteX6" fmla="*/ 7822329 w 9898702"/>
              <a:gd name="connsiteY6" fmla="*/ 2019733 h 2019733"/>
              <a:gd name="connsiteX7" fmla="*/ 9622821 w 9898702"/>
              <a:gd name="connsiteY7" fmla="*/ 1764718 h 2019733"/>
              <a:gd name="connsiteX8" fmla="*/ 9893149 w 9898702"/>
              <a:gd name="connsiteY8" fmla="*/ 1606608 h 2019733"/>
              <a:gd name="connsiteX9" fmla="*/ 9898250 w 9898702"/>
              <a:gd name="connsiteY9" fmla="*/ 12 h 2019733"/>
              <a:gd name="connsiteX10" fmla="*/ 737673 w 9898702"/>
              <a:gd name="connsiteY10" fmla="*/ 2639 h 2019733"/>
              <a:gd name="connsiteX11" fmla="*/ 737673 w 9898702"/>
              <a:gd name="connsiteY11" fmla="*/ 1739216 h 2019733"/>
              <a:gd name="connsiteX0" fmla="*/ 753082 w 9914111"/>
              <a:gd name="connsiteY0" fmla="*/ 1739216 h 2019733"/>
              <a:gd name="connsiteX1" fmla="*/ 1961911 w 9914111"/>
              <a:gd name="connsiteY1" fmla="*/ 1479101 h 2019733"/>
              <a:gd name="connsiteX2" fmla="*/ 2788199 w 9914111"/>
              <a:gd name="connsiteY2" fmla="*/ 1433198 h 2019733"/>
              <a:gd name="connsiteX3" fmla="*/ 3486974 w 9914111"/>
              <a:gd name="connsiteY3" fmla="*/ 1448499 h 2019733"/>
              <a:gd name="connsiteX4" fmla="*/ 4935528 w 9914111"/>
              <a:gd name="connsiteY4" fmla="*/ 1729016 h 2019733"/>
              <a:gd name="connsiteX5" fmla="*/ 6006643 w 9914111"/>
              <a:gd name="connsiteY5" fmla="*/ 1973830 h 2019733"/>
              <a:gd name="connsiteX6" fmla="*/ 7837738 w 9914111"/>
              <a:gd name="connsiteY6" fmla="*/ 2019733 h 2019733"/>
              <a:gd name="connsiteX7" fmla="*/ 9638230 w 9914111"/>
              <a:gd name="connsiteY7" fmla="*/ 1764718 h 2019733"/>
              <a:gd name="connsiteX8" fmla="*/ 9908558 w 9914111"/>
              <a:gd name="connsiteY8" fmla="*/ 1606608 h 2019733"/>
              <a:gd name="connsiteX9" fmla="*/ 9913659 w 9914111"/>
              <a:gd name="connsiteY9" fmla="*/ 12 h 2019733"/>
              <a:gd name="connsiteX10" fmla="*/ 753082 w 9914111"/>
              <a:gd name="connsiteY10" fmla="*/ 2639 h 2019733"/>
              <a:gd name="connsiteX11" fmla="*/ 753082 w 9914111"/>
              <a:gd name="connsiteY11" fmla="*/ 1739216 h 2019733"/>
              <a:gd name="connsiteX0" fmla="*/ 678562 w 9839591"/>
              <a:gd name="connsiteY0" fmla="*/ 1739216 h 2019733"/>
              <a:gd name="connsiteX1" fmla="*/ 1887391 w 9839591"/>
              <a:gd name="connsiteY1" fmla="*/ 1479101 h 2019733"/>
              <a:gd name="connsiteX2" fmla="*/ 2713679 w 9839591"/>
              <a:gd name="connsiteY2" fmla="*/ 1433198 h 2019733"/>
              <a:gd name="connsiteX3" fmla="*/ 3412454 w 9839591"/>
              <a:gd name="connsiteY3" fmla="*/ 1448499 h 2019733"/>
              <a:gd name="connsiteX4" fmla="*/ 4861008 w 9839591"/>
              <a:gd name="connsiteY4" fmla="*/ 1729016 h 2019733"/>
              <a:gd name="connsiteX5" fmla="*/ 5932123 w 9839591"/>
              <a:gd name="connsiteY5" fmla="*/ 1973830 h 2019733"/>
              <a:gd name="connsiteX6" fmla="*/ 7763218 w 9839591"/>
              <a:gd name="connsiteY6" fmla="*/ 2019733 h 2019733"/>
              <a:gd name="connsiteX7" fmla="*/ 9563710 w 9839591"/>
              <a:gd name="connsiteY7" fmla="*/ 1764718 h 2019733"/>
              <a:gd name="connsiteX8" fmla="*/ 9834038 w 9839591"/>
              <a:gd name="connsiteY8" fmla="*/ 1606608 h 2019733"/>
              <a:gd name="connsiteX9" fmla="*/ 9839139 w 9839591"/>
              <a:gd name="connsiteY9" fmla="*/ 12 h 2019733"/>
              <a:gd name="connsiteX10" fmla="*/ 678562 w 9839591"/>
              <a:gd name="connsiteY10" fmla="*/ 2639 h 2019733"/>
              <a:gd name="connsiteX11" fmla="*/ 678562 w 9839591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60577" h="2019721">
                <a:moveTo>
                  <a:pt x="0" y="1739204"/>
                </a:moveTo>
                <a:lnTo>
                  <a:pt x="1208829" y="1479089"/>
                </a:lnTo>
                <a:lnTo>
                  <a:pt x="2035117" y="1433186"/>
                </a:lnTo>
                <a:lnTo>
                  <a:pt x="2733892" y="1448487"/>
                </a:lnTo>
                <a:lnTo>
                  <a:pt x="4182446" y="1729004"/>
                </a:lnTo>
                <a:lnTo>
                  <a:pt x="5253561" y="1973818"/>
                </a:lnTo>
                <a:lnTo>
                  <a:pt x="7084656" y="2019721"/>
                </a:lnTo>
                <a:lnTo>
                  <a:pt x="8885148" y="1764706"/>
                </a:lnTo>
                <a:lnTo>
                  <a:pt x="9155476" y="1606596"/>
                </a:lnTo>
                <a:cubicBezTo>
                  <a:pt x="9158026" y="803298"/>
                  <a:pt x="9158026" y="803298"/>
                  <a:pt x="9160577" y="0"/>
                </a:cubicBezTo>
                <a:lnTo>
                  <a:pt x="0" y="2627"/>
                </a:lnTo>
                <a:lnTo>
                  <a:pt x="0" y="1739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pic>
        <p:nvPicPr>
          <p:cNvPr id="5" name="Picture 7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" t="9514" r="3648"/>
          <a:stretch>
            <a:fillRect/>
          </a:stretch>
        </p:blipFill>
        <p:spPr bwMode="auto">
          <a:xfrm>
            <a:off x="-4763" y="-9525"/>
            <a:ext cx="9159876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3357882"/>
            <a:ext cx="7772400" cy="1362075"/>
          </a:xfrm>
        </p:spPr>
        <p:txBody>
          <a:bodyPr/>
          <a:lstStyle>
            <a:lvl1pPr algn="l">
              <a:defRPr sz="375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675" y="4121583"/>
            <a:ext cx="7772400" cy="669607"/>
          </a:xfrm>
        </p:spPr>
        <p:txBody>
          <a:bodyPr/>
          <a:lstStyle>
            <a:lvl1pPr marL="0" indent="0" algn="l">
              <a:buNone/>
              <a:defRPr sz="2625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050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gradFill rotWithShape="1">
          <a:gsLst>
            <a:gs pos="0">
              <a:srgbClr val="0091C9"/>
            </a:gs>
            <a:gs pos="60001">
              <a:srgbClr val="0072C6"/>
            </a:gs>
            <a:gs pos="100000">
              <a:srgbClr val="00389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>
          <a:xfrm>
            <a:off x="-4763" y="-9525"/>
            <a:ext cx="9159876" cy="6029325"/>
          </a:xfrm>
          <a:custGeom>
            <a:avLst/>
            <a:gdLst>
              <a:gd name="connsiteX0" fmla="*/ 0 w 9262587"/>
              <a:gd name="connsiteY0" fmla="*/ 1836110 h 2121727"/>
              <a:gd name="connsiteX1" fmla="*/ 1168024 w 9262587"/>
              <a:gd name="connsiteY1" fmla="*/ 1581095 h 2121727"/>
              <a:gd name="connsiteX2" fmla="*/ 1994312 w 9262587"/>
              <a:gd name="connsiteY2" fmla="*/ 1535192 h 2121727"/>
              <a:gd name="connsiteX3" fmla="*/ 2693087 w 9262587"/>
              <a:gd name="connsiteY3" fmla="*/ 1550493 h 2121727"/>
              <a:gd name="connsiteX4" fmla="*/ 4141641 w 9262587"/>
              <a:gd name="connsiteY4" fmla="*/ 1831010 h 2121727"/>
              <a:gd name="connsiteX5" fmla="*/ 5212756 w 9262587"/>
              <a:gd name="connsiteY5" fmla="*/ 2075824 h 2121727"/>
              <a:gd name="connsiteX6" fmla="*/ 7043851 w 9262587"/>
              <a:gd name="connsiteY6" fmla="*/ 2121727 h 2121727"/>
              <a:gd name="connsiteX7" fmla="*/ 8844343 w 9262587"/>
              <a:gd name="connsiteY7" fmla="*/ 1866712 h 2121727"/>
              <a:gd name="connsiteX8" fmla="*/ 9262587 w 9262587"/>
              <a:gd name="connsiteY8" fmla="*/ 1611696 h 2121727"/>
              <a:gd name="connsiteX9" fmla="*/ 9221783 w 9262587"/>
              <a:gd name="connsiteY9" fmla="*/ 0 h 2121727"/>
              <a:gd name="connsiteX10" fmla="*/ 20402 w 9262587"/>
              <a:gd name="connsiteY10" fmla="*/ 40802 h 2121727"/>
              <a:gd name="connsiteX11" fmla="*/ 0 w 9262587"/>
              <a:gd name="connsiteY11" fmla="*/ 1836110 h 2121727"/>
              <a:gd name="connsiteX0" fmla="*/ 0 w 9221783"/>
              <a:gd name="connsiteY0" fmla="*/ 1836110 h 2121727"/>
              <a:gd name="connsiteX1" fmla="*/ 1168024 w 9221783"/>
              <a:gd name="connsiteY1" fmla="*/ 1581095 h 2121727"/>
              <a:gd name="connsiteX2" fmla="*/ 1994312 w 9221783"/>
              <a:gd name="connsiteY2" fmla="*/ 1535192 h 2121727"/>
              <a:gd name="connsiteX3" fmla="*/ 2693087 w 9221783"/>
              <a:gd name="connsiteY3" fmla="*/ 1550493 h 2121727"/>
              <a:gd name="connsiteX4" fmla="*/ 4141641 w 9221783"/>
              <a:gd name="connsiteY4" fmla="*/ 1831010 h 2121727"/>
              <a:gd name="connsiteX5" fmla="*/ 5212756 w 9221783"/>
              <a:gd name="connsiteY5" fmla="*/ 2075824 h 2121727"/>
              <a:gd name="connsiteX6" fmla="*/ 7043851 w 9221783"/>
              <a:gd name="connsiteY6" fmla="*/ 2121727 h 2121727"/>
              <a:gd name="connsiteX7" fmla="*/ 8844343 w 9221783"/>
              <a:gd name="connsiteY7" fmla="*/ 1866712 h 2121727"/>
              <a:gd name="connsiteX8" fmla="*/ 9170777 w 9221783"/>
              <a:gd name="connsiteY8" fmla="*/ 1662699 h 2121727"/>
              <a:gd name="connsiteX9" fmla="*/ 9221783 w 9221783"/>
              <a:gd name="connsiteY9" fmla="*/ 0 h 2121727"/>
              <a:gd name="connsiteX10" fmla="*/ 20402 w 9221783"/>
              <a:gd name="connsiteY10" fmla="*/ 40802 h 2121727"/>
              <a:gd name="connsiteX11" fmla="*/ 0 w 9221783"/>
              <a:gd name="connsiteY11" fmla="*/ 1836110 h 2121727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70777"/>
              <a:gd name="connsiteY0" fmla="*/ 1795308 h 2080925"/>
              <a:gd name="connsiteX1" fmla="*/ 1168024 w 9170777"/>
              <a:gd name="connsiteY1" fmla="*/ 1540293 h 2080925"/>
              <a:gd name="connsiteX2" fmla="*/ 1994312 w 9170777"/>
              <a:gd name="connsiteY2" fmla="*/ 1494390 h 2080925"/>
              <a:gd name="connsiteX3" fmla="*/ 2693087 w 9170777"/>
              <a:gd name="connsiteY3" fmla="*/ 1509691 h 2080925"/>
              <a:gd name="connsiteX4" fmla="*/ 4141641 w 9170777"/>
              <a:gd name="connsiteY4" fmla="*/ 1790208 h 2080925"/>
              <a:gd name="connsiteX5" fmla="*/ 5212756 w 9170777"/>
              <a:gd name="connsiteY5" fmla="*/ 2035022 h 2080925"/>
              <a:gd name="connsiteX6" fmla="*/ 7043851 w 9170777"/>
              <a:gd name="connsiteY6" fmla="*/ 2080925 h 2080925"/>
              <a:gd name="connsiteX7" fmla="*/ 8844343 w 9170777"/>
              <a:gd name="connsiteY7" fmla="*/ 1825910 h 2080925"/>
              <a:gd name="connsiteX8" fmla="*/ 9170777 w 9170777"/>
              <a:gd name="connsiteY8" fmla="*/ 1621897 h 2080925"/>
              <a:gd name="connsiteX9" fmla="*/ 9119772 w 9170777"/>
              <a:gd name="connsiteY9" fmla="*/ 61204 h 2080925"/>
              <a:gd name="connsiteX10" fmla="*/ 20402 w 9170777"/>
              <a:gd name="connsiteY10" fmla="*/ 0 h 2080925"/>
              <a:gd name="connsiteX11" fmla="*/ 0 w 9170777"/>
              <a:gd name="connsiteY11" fmla="*/ 1795308 h 2080925"/>
              <a:gd name="connsiteX0" fmla="*/ 0 w 9119859"/>
              <a:gd name="connsiteY0" fmla="*/ 1795308 h 2080925"/>
              <a:gd name="connsiteX1" fmla="*/ 1168024 w 9119859"/>
              <a:gd name="connsiteY1" fmla="*/ 1540293 h 2080925"/>
              <a:gd name="connsiteX2" fmla="*/ 1994312 w 9119859"/>
              <a:gd name="connsiteY2" fmla="*/ 1494390 h 2080925"/>
              <a:gd name="connsiteX3" fmla="*/ 2693087 w 9119859"/>
              <a:gd name="connsiteY3" fmla="*/ 1509691 h 2080925"/>
              <a:gd name="connsiteX4" fmla="*/ 4141641 w 9119859"/>
              <a:gd name="connsiteY4" fmla="*/ 1790208 h 2080925"/>
              <a:gd name="connsiteX5" fmla="*/ 5212756 w 9119859"/>
              <a:gd name="connsiteY5" fmla="*/ 2035022 h 2080925"/>
              <a:gd name="connsiteX6" fmla="*/ 7043851 w 9119859"/>
              <a:gd name="connsiteY6" fmla="*/ 2080925 h 2080925"/>
              <a:gd name="connsiteX7" fmla="*/ 8844343 w 9119859"/>
              <a:gd name="connsiteY7" fmla="*/ 1825910 h 2080925"/>
              <a:gd name="connsiteX8" fmla="*/ 9114671 w 9119859"/>
              <a:gd name="connsiteY8" fmla="*/ 1667800 h 2080925"/>
              <a:gd name="connsiteX9" fmla="*/ 9119772 w 9119859"/>
              <a:gd name="connsiteY9" fmla="*/ 61204 h 2080925"/>
              <a:gd name="connsiteX10" fmla="*/ 20402 w 9119859"/>
              <a:gd name="connsiteY10" fmla="*/ 0 h 2080925"/>
              <a:gd name="connsiteX11" fmla="*/ 0 w 9119859"/>
              <a:gd name="connsiteY11" fmla="*/ 1795308 h 2080925"/>
              <a:gd name="connsiteX0" fmla="*/ 0 w 9120224"/>
              <a:gd name="connsiteY0" fmla="*/ 1795308 h 2080925"/>
              <a:gd name="connsiteX1" fmla="*/ 1168024 w 9120224"/>
              <a:gd name="connsiteY1" fmla="*/ 1540293 h 2080925"/>
              <a:gd name="connsiteX2" fmla="*/ 1994312 w 9120224"/>
              <a:gd name="connsiteY2" fmla="*/ 1494390 h 2080925"/>
              <a:gd name="connsiteX3" fmla="*/ 2693087 w 9120224"/>
              <a:gd name="connsiteY3" fmla="*/ 1509691 h 2080925"/>
              <a:gd name="connsiteX4" fmla="*/ 4141641 w 9120224"/>
              <a:gd name="connsiteY4" fmla="*/ 1790208 h 2080925"/>
              <a:gd name="connsiteX5" fmla="*/ 5212756 w 9120224"/>
              <a:gd name="connsiteY5" fmla="*/ 2035022 h 2080925"/>
              <a:gd name="connsiteX6" fmla="*/ 7043851 w 9120224"/>
              <a:gd name="connsiteY6" fmla="*/ 2080925 h 2080925"/>
              <a:gd name="connsiteX7" fmla="*/ 8844343 w 9120224"/>
              <a:gd name="connsiteY7" fmla="*/ 1825910 h 2080925"/>
              <a:gd name="connsiteX8" fmla="*/ 9114671 w 9120224"/>
              <a:gd name="connsiteY8" fmla="*/ 1667800 h 2080925"/>
              <a:gd name="connsiteX9" fmla="*/ 9119772 w 9120224"/>
              <a:gd name="connsiteY9" fmla="*/ 61204 h 2080925"/>
              <a:gd name="connsiteX10" fmla="*/ 20402 w 9120224"/>
              <a:gd name="connsiteY10" fmla="*/ 0 h 2080925"/>
              <a:gd name="connsiteX11" fmla="*/ 0 w 9120224"/>
              <a:gd name="connsiteY11" fmla="*/ 1795308 h 2080925"/>
              <a:gd name="connsiteX0" fmla="*/ 40949 w 9161173"/>
              <a:gd name="connsiteY0" fmla="*/ 1734116 h 2019733"/>
              <a:gd name="connsiteX1" fmla="*/ 1208973 w 9161173"/>
              <a:gd name="connsiteY1" fmla="*/ 1479101 h 2019733"/>
              <a:gd name="connsiteX2" fmla="*/ 2035261 w 9161173"/>
              <a:gd name="connsiteY2" fmla="*/ 1433198 h 2019733"/>
              <a:gd name="connsiteX3" fmla="*/ 2734036 w 9161173"/>
              <a:gd name="connsiteY3" fmla="*/ 1448499 h 2019733"/>
              <a:gd name="connsiteX4" fmla="*/ 4182590 w 9161173"/>
              <a:gd name="connsiteY4" fmla="*/ 1729016 h 2019733"/>
              <a:gd name="connsiteX5" fmla="*/ 5253705 w 9161173"/>
              <a:gd name="connsiteY5" fmla="*/ 1973830 h 2019733"/>
              <a:gd name="connsiteX6" fmla="*/ 7084800 w 9161173"/>
              <a:gd name="connsiteY6" fmla="*/ 2019733 h 2019733"/>
              <a:gd name="connsiteX7" fmla="*/ 8885292 w 9161173"/>
              <a:gd name="connsiteY7" fmla="*/ 1764718 h 2019733"/>
              <a:gd name="connsiteX8" fmla="*/ 9155620 w 9161173"/>
              <a:gd name="connsiteY8" fmla="*/ 1606608 h 2019733"/>
              <a:gd name="connsiteX9" fmla="*/ 9160721 w 9161173"/>
              <a:gd name="connsiteY9" fmla="*/ 12 h 2019733"/>
              <a:gd name="connsiteX10" fmla="*/ 144 w 9161173"/>
              <a:gd name="connsiteY10" fmla="*/ 35714 h 2019733"/>
              <a:gd name="connsiteX11" fmla="*/ 40949 w 9161173"/>
              <a:gd name="connsiteY11" fmla="*/ 1734116 h 2019733"/>
              <a:gd name="connsiteX0" fmla="*/ 40805 w 9161029"/>
              <a:gd name="connsiteY0" fmla="*/ 17341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40805 w 9161029"/>
              <a:gd name="connsiteY11" fmla="*/ 17341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35714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8028 w 9169057"/>
              <a:gd name="connsiteY0" fmla="*/ 1739216 h 2019733"/>
              <a:gd name="connsiteX1" fmla="*/ 1216857 w 9169057"/>
              <a:gd name="connsiteY1" fmla="*/ 1479101 h 2019733"/>
              <a:gd name="connsiteX2" fmla="*/ 2043145 w 9169057"/>
              <a:gd name="connsiteY2" fmla="*/ 1433198 h 2019733"/>
              <a:gd name="connsiteX3" fmla="*/ 2741920 w 9169057"/>
              <a:gd name="connsiteY3" fmla="*/ 1448499 h 2019733"/>
              <a:gd name="connsiteX4" fmla="*/ 4190474 w 9169057"/>
              <a:gd name="connsiteY4" fmla="*/ 1729016 h 2019733"/>
              <a:gd name="connsiteX5" fmla="*/ 5261589 w 9169057"/>
              <a:gd name="connsiteY5" fmla="*/ 1973830 h 2019733"/>
              <a:gd name="connsiteX6" fmla="*/ 7092684 w 9169057"/>
              <a:gd name="connsiteY6" fmla="*/ 2019733 h 2019733"/>
              <a:gd name="connsiteX7" fmla="*/ 8893176 w 9169057"/>
              <a:gd name="connsiteY7" fmla="*/ 1764718 h 2019733"/>
              <a:gd name="connsiteX8" fmla="*/ 9163504 w 9169057"/>
              <a:gd name="connsiteY8" fmla="*/ 1606608 h 2019733"/>
              <a:gd name="connsiteX9" fmla="*/ 9168605 w 9169057"/>
              <a:gd name="connsiteY9" fmla="*/ 12 h 2019733"/>
              <a:gd name="connsiteX10" fmla="*/ 8028 w 9169057"/>
              <a:gd name="connsiteY10" fmla="*/ 2639 h 2019733"/>
              <a:gd name="connsiteX11" fmla="*/ 8028 w 9169057"/>
              <a:gd name="connsiteY11" fmla="*/ 1739216 h 2019733"/>
              <a:gd name="connsiteX0" fmla="*/ 737673 w 9898702"/>
              <a:gd name="connsiteY0" fmla="*/ 1739216 h 2019733"/>
              <a:gd name="connsiteX1" fmla="*/ 1946502 w 9898702"/>
              <a:gd name="connsiteY1" fmla="*/ 1479101 h 2019733"/>
              <a:gd name="connsiteX2" fmla="*/ 2772790 w 9898702"/>
              <a:gd name="connsiteY2" fmla="*/ 1433198 h 2019733"/>
              <a:gd name="connsiteX3" fmla="*/ 3471565 w 9898702"/>
              <a:gd name="connsiteY3" fmla="*/ 1448499 h 2019733"/>
              <a:gd name="connsiteX4" fmla="*/ 4920119 w 9898702"/>
              <a:gd name="connsiteY4" fmla="*/ 1729016 h 2019733"/>
              <a:gd name="connsiteX5" fmla="*/ 5991234 w 9898702"/>
              <a:gd name="connsiteY5" fmla="*/ 1973830 h 2019733"/>
              <a:gd name="connsiteX6" fmla="*/ 7822329 w 9898702"/>
              <a:gd name="connsiteY6" fmla="*/ 2019733 h 2019733"/>
              <a:gd name="connsiteX7" fmla="*/ 9622821 w 9898702"/>
              <a:gd name="connsiteY7" fmla="*/ 1764718 h 2019733"/>
              <a:gd name="connsiteX8" fmla="*/ 9893149 w 9898702"/>
              <a:gd name="connsiteY8" fmla="*/ 1606608 h 2019733"/>
              <a:gd name="connsiteX9" fmla="*/ 9898250 w 9898702"/>
              <a:gd name="connsiteY9" fmla="*/ 12 h 2019733"/>
              <a:gd name="connsiteX10" fmla="*/ 737673 w 9898702"/>
              <a:gd name="connsiteY10" fmla="*/ 2639 h 2019733"/>
              <a:gd name="connsiteX11" fmla="*/ 737673 w 9898702"/>
              <a:gd name="connsiteY11" fmla="*/ 1739216 h 2019733"/>
              <a:gd name="connsiteX0" fmla="*/ 753082 w 9914111"/>
              <a:gd name="connsiteY0" fmla="*/ 1739216 h 2019733"/>
              <a:gd name="connsiteX1" fmla="*/ 1961911 w 9914111"/>
              <a:gd name="connsiteY1" fmla="*/ 1479101 h 2019733"/>
              <a:gd name="connsiteX2" fmla="*/ 2788199 w 9914111"/>
              <a:gd name="connsiteY2" fmla="*/ 1433198 h 2019733"/>
              <a:gd name="connsiteX3" fmla="*/ 3486974 w 9914111"/>
              <a:gd name="connsiteY3" fmla="*/ 1448499 h 2019733"/>
              <a:gd name="connsiteX4" fmla="*/ 4935528 w 9914111"/>
              <a:gd name="connsiteY4" fmla="*/ 1729016 h 2019733"/>
              <a:gd name="connsiteX5" fmla="*/ 6006643 w 9914111"/>
              <a:gd name="connsiteY5" fmla="*/ 1973830 h 2019733"/>
              <a:gd name="connsiteX6" fmla="*/ 7837738 w 9914111"/>
              <a:gd name="connsiteY6" fmla="*/ 2019733 h 2019733"/>
              <a:gd name="connsiteX7" fmla="*/ 9638230 w 9914111"/>
              <a:gd name="connsiteY7" fmla="*/ 1764718 h 2019733"/>
              <a:gd name="connsiteX8" fmla="*/ 9908558 w 9914111"/>
              <a:gd name="connsiteY8" fmla="*/ 1606608 h 2019733"/>
              <a:gd name="connsiteX9" fmla="*/ 9913659 w 9914111"/>
              <a:gd name="connsiteY9" fmla="*/ 12 h 2019733"/>
              <a:gd name="connsiteX10" fmla="*/ 753082 w 9914111"/>
              <a:gd name="connsiteY10" fmla="*/ 2639 h 2019733"/>
              <a:gd name="connsiteX11" fmla="*/ 753082 w 9914111"/>
              <a:gd name="connsiteY11" fmla="*/ 1739216 h 2019733"/>
              <a:gd name="connsiteX0" fmla="*/ 678562 w 9839591"/>
              <a:gd name="connsiteY0" fmla="*/ 1739216 h 2019733"/>
              <a:gd name="connsiteX1" fmla="*/ 1887391 w 9839591"/>
              <a:gd name="connsiteY1" fmla="*/ 1479101 h 2019733"/>
              <a:gd name="connsiteX2" fmla="*/ 2713679 w 9839591"/>
              <a:gd name="connsiteY2" fmla="*/ 1433198 h 2019733"/>
              <a:gd name="connsiteX3" fmla="*/ 3412454 w 9839591"/>
              <a:gd name="connsiteY3" fmla="*/ 1448499 h 2019733"/>
              <a:gd name="connsiteX4" fmla="*/ 4861008 w 9839591"/>
              <a:gd name="connsiteY4" fmla="*/ 1729016 h 2019733"/>
              <a:gd name="connsiteX5" fmla="*/ 5932123 w 9839591"/>
              <a:gd name="connsiteY5" fmla="*/ 1973830 h 2019733"/>
              <a:gd name="connsiteX6" fmla="*/ 7763218 w 9839591"/>
              <a:gd name="connsiteY6" fmla="*/ 2019733 h 2019733"/>
              <a:gd name="connsiteX7" fmla="*/ 9563710 w 9839591"/>
              <a:gd name="connsiteY7" fmla="*/ 1764718 h 2019733"/>
              <a:gd name="connsiteX8" fmla="*/ 9834038 w 9839591"/>
              <a:gd name="connsiteY8" fmla="*/ 1606608 h 2019733"/>
              <a:gd name="connsiteX9" fmla="*/ 9839139 w 9839591"/>
              <a:gd name="connsiteY9" fmla="*/ 12 h 2019733"/>
              <a:gd name="connsiteX10" fmla="*/ 678562 w 9839591"/>
              <a:gd name="connsiteY10" fmla="*/ 2639 h 2019733"/>
              <a:gd name="connsiteX11" fmla="*/ 678562 w 9839591"/>
              <a:gd name="connsiteY11" fmla="*/ 1739216 h 2019733"/>
              <a:gd name="connsiteX0" fmla="*/ 0 w 9161029"/>
              <a:gd name="connsiteY0" fmla="*/ 1739216 h 2019733"/>
              <a:gd name="connsiteX1" fmla="*/ 1208829 w 9161029"/>
              <a:gd name="connsiteY1" fmla="*/ 1479101 h 2019733"/>
              <a:gd name="connsiteX2" fmla="*/ 2035117 w 9161029"/>
              <a:gd name="connsiteY2" fmla="*/ 1433198 h 2019733"/>
              <a:gd name="connsiteX3" fmla="*/ 2733892 w 9161029"/>
              <a:gd name="connsiteY3" fmla="*/ 1448499 h 2019733"/>
              <a:gd name="connsiteX4" fmla="*/ 4182446 w 9161029"/>
              <a:gd name="connsiteY4" fmla="*/ 1729016 h 2019733"/>
              <a:gd name="connsiteX5" fmla="*/ 5253561 w 9161029"/>
              <a:gd name="connsiteY5" fmla="*/ 1973830 h 2019733"/>
              <a:gd name="connsiteX6" fmla="*/ 7084656 w 9161029"/>
              <a:gd name="connsiteY6" fmla="*/ 2019733 h 2019733"/>
              <a:gd name="connsiteX7" fmla="*/ 8885148 w 9161029"/>
              <a:gd name="connsiteY7" fmla="*/ 1764718 h 2019733"/>
              <a:gd name="connsiteX8" fmla="*/ 9155476 w 9161029"/>
              <a:gd name="connsiteY8" fmla="*/ 1606608 h 2019733"/>
              <a:gd name="connsiteX9" fmla="*/ 9160577 w 9161029"/>
              <a:gd name="connsiteY9" fmla="*/ 12 h 2019733"/>
              <a:gd name="connsiteX10" fmla="*/ 0 w 9161029"/>
              <a:gd name="connsiteY10" fmla="*/ 2639 h 2019733"/>
              <a:gd name="connsiteX11" fmla="*/ 0 w 9161029"/>
              <a:gd name="connsiteY11" fmla="*/ 1739216 h 2019733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0 w 9160577"/>
              <a:gd name="connsiteY0" fmla="*/ 1739204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0 w 9160577"/>
              <a:gd name="connsiteY11" fmla="*/ 1739204 h 2019721"/>
              <a:gd name="connsiteX0" fmla="*/ 6614 w 9160577"/>
              <a:gd name="connsiteY0" fmla="*/ 1900327 h 2019721"/>
              <a:gd name="connsiteX1" fmla="*/ 1208829 w 9160577"/>
              <a:gd name="connsiteY1" fmla="*/ 1479089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035117 w 9160577"/>
              <a:gd name="connsiteY2" fmla="*/ 143318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524605 w 9160577"/>
              <a:gd name="connsiteY2" fmla="*/ 1811376 h 2019721"/>
              <a:gd name="connsiteX3" fmla="*/ 2733892 w 9160577"/>
              <a:gd name="connsiteY3" fmla="*/ 1448487 h 2019721"/>
              <a:gd name="connsiteX4" fmla="*/ 4182446 w 9160577"/>
              <a:gd name="connsiteY4" fmla="*/ 1729004 h 2019721"/>
              <a:gd name="connsiteX5" fmla="*/ 5253561 w 9160577"/>
              <a:gd name="connsiteY5" fmla="*/ 1973818 h 2019721"/>
              <a:gd name="connsiteX6" fmla="*/ 7084656 w 9160577"/>
              <a:gd name="connsiteY6" fmla="*/ 2019721 h 2019721"/>
              <a:gd name="connsiteX7" fmla="*/ 8885148 w 9160577"/>
              <a:gd name="connsiteY7" fmla="*/ 1764706 h 2019721"/>
              <a:gd name="connsiteX8" fmla="*/ 9155476 w 9160577"/>
              <a:gd name="connsiteY8" fmla="*/ 1606596 h 2019721"/>
              <a:gd name="connsiteX9" fmla="*/ 9160577 w 9160577"/>
              <a:gd name="connsiteY9" fmla="*/ 0 h 2019721"/>
              <a:gd name="connsiteX10" fmla="*/ 0 w 9160577"/>
              <a:gd name="connsiteY10" fmla="*/ 2627 h 2019721"/>
              <a:gd name="connsiteX11" fmla="*/ 6614 w 9160577"/>
              <a:gd name="connsiteY11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733892 w 9160577"/>
              <a:gd name="connsiteY2" fmla="*/ 1448487 h 2019721"/>
              <a:gd name="connsiteX3" fmla="*/ 4182446 w 9160577"/>
              <a:gd name="connsiteY3" fmla="*/ 1729004 h 2019721"/>
              <a:gd name="connsiteX4" fmla="*/ 5253561 w 9160577"/>
              <a:gd name="connsiteY4" fmla="*/ 1973818 h 2019721"/>
              <a:gd name="connsiteX5" fmla="*/ 7084656 w 9160577"/>
              <a:gd name="connsiteY5" fmla="*/ 2019721 h 2019721"/>
              <a:gd name="connsiteX6" fmla="*/ 8885148 w 9160577"/>
              <a:gd name="connsiteY6" fmla="*/ 1764706 h 2019721"/>
              <a:gd name="connsiteX7" fmla="*/ 9155476 w 9160577"/>
              <a:gd name="connsiteY7" fmla="*/ 1606596 h 2019721"/>
              <a:gd name="connsiteX8" fmla="*/ 9160577 w 9160577"/>
              <a:gd name="connsiteY8" fmla="*/ 0 h 2019721"/>
              <a:gd name="connsiteX9" fmla="*/ 0 w 9160577"/>
              <a:gd name="connsiteY9" fmla="*/ 2627 h 2019721"/>
              <a:gd name="connsiteX10" fmla="*/ 6614 w 9160577"/>
              <a:gd name="connsiteY10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2733892 w 9160577"/>
              <a:gd name="connsiteY2" fmla="*/ 1448487 h 2019721"/>
              <a:gd name="connsiteX3" fmla="*/ 5253561 w 9160577"/>
              <a:gd name="connsiteY3" fmla="*/ 1973818 h 2019721"/>
              <a:gd name="connsiteX4" fmla="*/ 7084656 w 9160577"/>
              <a:gd name="connsiteY4" fmla="*/ 2019721 h 2019721"/>
              <a:gd name="connsiteX5" fmla="*/ 8885148 w 9160577"/>
              <a:gd name="connsiteY5" fmla="*/ 1764706 h 2019721"/>
              <a:gd name="connsiteX6" fmla="*/ 9155476 w 9160577"/>
              <a:gd name="connsiteY6" fmla="*/ 1606596 h 2019721"/>
              <a:gd name="connsiteX7" fmla="*/ 9160577 w 9160577"/>
              <a:gd name="connsiteY7" fmla="*/ 0 h 2019721"/>
              <a:gd name="connsiteX8" fmla="*/ 0 w 9160577"/>
              <a:gd name="connsiteY8" fmla="*/ 2627 h 2019721"/>
              <a:gd name="connsiteX9" fmla="*/ 6614 w 9160577"/>
              <a:gd name="connsiteY9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890285 w 9160577"/>
              <a:gd name="connsiteY2" fmla="*/ 1956471 h 2019721"/>
              <a:gd name="connsiteX3" fmla="*/ 5253561 w 9160577"/>
              <a:gd name="connsiteY3" fmla="*/ 1973818 h 2019721"/>
              <a:gd name="connsiteX4" fmla="*/ 7084656 w 9160577"/>
              <a:gd name="connsiteY4" fmla="*/ 2019721 h 2019721"/>
              <a:gd name="connsiteX5" fmla="*/ 8885148 w 9160577"/>
              <a:gd name="connsiteY5" fmla="*/ 1764706 h 2019721"/>
              <a:gd name="connsiteX6" fmla="*/ 9155476 w 9160577"/>
              <a:gd name="connsiteY6" fmla="*/ 1606596 h 2019721"/>
              <a:gd name="connsiteX7" fmla="*/ 9160577 w 9160577"/>
              <a:gd name="connsiteY7" fmla="*/ 0 h 2019721"/>
              <a:gd name="connsiteX8" fmla="*/ 0 w 9160577"/>
              <a:gd name="connsiteY8" fmla="*/ 2627 h 2019721"/>
              <a:gd name="connsiteX9" fmla="*/ 6614 w 9160577"/>
              <a:gd name="connsiteY9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890285 w 9160577"/>
              <a:gd name="connsiteY2" fmla="*/ 1956471 h 2019721"/>
              <a:gd name="connsiteX3" fmla="*/ 7084656 w 9160577"/>
              <a:gd name="connsiteY3" fmla="*/ 2019721 h 2019721"/>
              <a:gd name="connsiteX4" fmla="*/ 8885148 w 9160577"/>
              <a:gd name="connsiteY4" fmla="*/ 1764706 h 2019721"/>
              <a:gd name="connsiteX5" fmla="*/ 9155476 w 9160577"/>
              <a:gd name="connsiteY5" fmla="*/ 1606596 h 2019721"/>
              <a:gd name="connsiteX6" fmla="*/ 9160577 w 9160577"/>
              <a:gd name="connsiteY6" fmla="*/ 0 h 2019721"/>
              <a:gd name="connsiteX7" fmla="*/ 0 w 9160577"/>
              <a:gd name="connsiteY7" fmla="*/ 2627 h 2019721"/>
              <a:gd name="connsiteX8" fmla="*/ 6614 w 9160577"/>
              <a:gd name="connsiteY8" fmla="*/ 1900327 h 2019721"/>
              <a:gd name="connsiteX0" fmla="*/ 6614 w 9160577"/>
              <a:gd name="connsiteY0" fmla="*/ 1900327 h 2019721"/>
              <a:gd name="connsiteX1" fmla="*/ 1255132 w 9160577"/>
              <a:gd name="connsiteY1" fmla="*/ 1814761 h 2019721"/>
              <a:gd name="connsiteX2" fmla="*/ 4916744 w 9160577"/>
              <a:gd name="connsiteY2" fmla="*/ 1972136 h 2019721"/>
              <a:gd name="connsiteX3" fmla="*/ 7084656 w 9160577"/>
              <a:gd name="connsiteY3" fmla="*/ 2019721 h 2019721"/>
              <a:gd name="connsiteX4" fmla="*/ 8885148 w 9160577"/>
              <a:gd name="connsiteY4" fmla="*/ 1764706 h 2019721"/>
              <a:gd name="connsiteX5" fmla="*/ 9155476 w 9160577"/>
              <a:gd name="connsiteY5" fmla="*/ 1606596 h 2019721"/>
              <a:gd name="connsiteX6" fmla="*/ 9160577 w 9160577"/>
              <a:gd name="connsiteY6" fmla="*/ 0 h 2019721"/>
              <a:gd name="connsiteX7" fmla="*/ 0 w 9160577"/>
              <a:gd name="connsiteY7" fmla="*/ 2627 h 2019721"/>
              <a:gd name="connsiteX8" fmla="*/ 6614 w 9160577"/>
              <a:gd name="connsiteY8" fmla="*/ 1900327 h 2019721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55476 w 9160577"/>
              <a:gd name="connsiteY5" fmla="*/ 1606596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8885148 w 9160577"/>
              <a:gd name="connsiteY4" fmla="*/ 1764706 h 2024643"/>
              <a:gd name="connsiteX5" fmla="*/ 9148861 w 9160577"/>
              <a:gd name="connsiteY5" fmla="*/ 1886323 h 2024643"/>
              <a:gd name="connsiteX6" fmla="*/ 9160577 w 9160577"/>
              <a:gd name="connsiteY6" fmla="*/ 0 h 2024643"/>
              <a:gd name="connsiteX7" fmla="*/ 0 w 9160577"/>
              <a:gd name="connsiteY7" fmla="*/ 2627 h 2024643"/>
              <a:gd name="connsiteX8" fmla="*/ 6614 w 9160577"/>
              <a:gd name="connsiteY8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9148861 w 9160577"/>
              <a:gd name="connsiteY4" fmla="*/ 1886323 h 2024643"/>
              <a:gd name="connsiteX5" fmla="*/ 9160577 w 9160577"/>
              <a:gd name="connsiteY5" fmla="*/ 0 h 2024643"/>
              <a:gd name="connsiteX6" fmla="*/ 0 w 9160577"/>
              <a:gd name="connsiteY6" fmla="*/ 2627 h 2024643"/>
              <a:gd name="connsiteX7" fmla="*/ 6614 w 9160577"/>
              <a:gd name="connsiteY7" fmla="*/ 1900327 h 2024643"/>
              <a:gd name="connsiteX0" fmla="*/ 6614 w 9160577"/>
              <a:gd name="connsiteY0" fmla="*/ 1900327 h 2024643"/>
              <a:gd name="connsiteX1" fmla="*/ 1255132 w 9160577"/>
              <a:gd name="connsiteY1" fmla="*/ 1814761 h 2024643"/>
              <a:gd name="connsiteX2" fmla="*/ 4916744 w 9160577"/>
              <a:gd name="connsiteY2" fmla="*/ 1972136 h 2024643"/>
              <a:gd name="connsiteX3" fmla="*/ 7084656 w 9160577"/>
              <a:gd name="connsiteY3" fmla="*/ 2019721 h 2024643"/>
              <a:gd name="connsiteX4" fmla="*/ 9148861 w 9160577"/>
              <a:gd name="connsiteY4" fmla="*/ 1886323 h 2024643"/>
              <a:gd name="connsiteX5" fmla="*/ 9160577 w 9160577"/>
              <a:gd name="connsiteY5" fmla="*/ 0 h 2024643"/>
              <a:gd name="connsiteX6" fmla="*/ 0 w 9160577"/>
              <a:gd name="connsiteY6" fmla="*/ 2627 h 2024643"/>
              <a:gd name="connsiteX7" fmla="*/ 6614 w 9160577"/>
              <a:gd name="connsiteY7" fmla="*/ 1900327 h 2024643"/>
              <a:gd name="connsiteX0" fmla="*/ 6614 w 9160577"/>
              <a:gd name="connsiteY0" fmla="*/ 1900327 h 2040205"/>
              <a:gd name="connsiteX1" fmla="*/ 1255132 w 9160577"/>
              <a:gd name="connsiteY1" fmla="*/ 1814761 h 2040205"/>
              <a:gd name="connsiteX2" fmla="*/ 4916744 w 9160577"/>
              <a:gd name="connsiteY2" fmla="*/ 1972136 h 2040205"/>
              <a:gd name="connsiteX3" fmla="*/ 7084656 w 9160577"/>
              <a:gd name="connsiteY3" fmla="*/ 2019721 h 2040205"/>
              <a:gd name="connsiteX4" fmla="*/ 9148861 w 9160577"/>
              <a:gd name="connsiteY4" fmla="*/ 1886323 h 2040205"/>
              <a:gd name="connsiteX5" fmla="*/ 9160577 w 9160577"/>
              <a:gd name="connsiteY5" fmla="*/ 0 h 2040205"/>
              <a:gd name="connsiteX6" fmla="*/ 0 w 9160577"/>
              <a:gd name="connsiteY6" fmla="*/ 2627 h 2040205"/>
              <a:gd name="connsiteX7" fmla="*/ 6614 w 9160577"/>
              <a:gd name="connsiteY7" fmla="*/ 1900327 h 204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0577" h="2040205">
                <a:moveTo>
                  <a:pt x="6614" y="1900327"/>
                </a:moveTo>
                <a:lnTo>
                  <a:pt x="1255132" y="1814761"/>
                </a:lnTo>
                <a:lnTo>
                  <a:pt x="4916744" y="1972136"/>
                </a:lnTo>
                <a:cubicBezTo>
                  <a:pt x="6069337" y="2064084"/>
                  <a:pt x="6335560" y="2044139"/>
                  <a:pt x="7084656" y="2019721"/>
                </a:cubicBezTo>
                <a:cubicBezTo>
                  <a:pt x="8361433" y="1979731"/>
                  <a:pt x="8460793" y="1930789"/>
                  <a:pt x="9148861" y="1886323"/>
                </a:cubicBezTo>
                <a:cubicBezTo>
                  <a:pt x="9151411" y="1083025"/>
                  <a:pt x="9158026" y="803298"/>
                  <a:pt x="9160577" y="0"/>
                </a:cubicBezTo>
                <a:lnTo>
                  <a:pt x="0" y="2627"/>
                </a:lnTo>
                <a:cubicBezTo>
                  <a:pt x="2205" y="635194"/>
                  <a:pt x="4409" y="1267760"/>
                  <a:pt x="6614" y="19003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pic>
        <p:nvPicPr>
          <p:cNvPr id="5" name="Picture 7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" r="4449"/>
          <a:stretch>
            <a:fillRect/>
          </a:stretch>
        </p:blipFill>
        <p:spPr bwMode="auto">
          <a:xfrm>
            <a:off x="-4763" y="3584575"/>
            <a:ext cx="9159876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066929"/>
            <a:ext cx="7772400" cy="1362075"/>
          </a:xfrm>
        </p:spPr>
        <p:txBody>
          <a:bodyPr/>
          <a:lstStyle>
            <a:lvl1pPr algn="l">
              <a:defRPr sz="3750" b="1" cap="none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675" y="2837025"/>
            <a:ext cx="7772400" cy="669607"/>
          </a:xfrm>
        </p:spPr>
        <p:txBody>
          <a:bodyPr/>
          <a:lstStyle>
            <a:lvl1pPr marL="0" indent="0" algn="l">
              <a:buNone/>
              <a:defRPr sz="2625">
                <a:solidFill>
                  <a:srgbClr val="0072C6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842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6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HSBT Colour_RGB.pn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41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_0002_NHSBT_Ribbon_NHS_Blue_RGB_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r="5013"/>
          <a:stretch>
            <a:fillRect/>
          </a:stretch>
        </p:blipFill>
        <p:spPr bwMode="auto">
          <a:xfrm>
            <a:off x="0" y="4848224"/>
            <a:ext cx="9144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625475"/>
            <a:ext cx="69786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1" y="1858963"/>
            <a:ext cx="69786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9" descr="NHSBT Colour_RGB.png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8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850" b="1" kern="1200">
          <a:solidFill>
            <a:srgbClr val="0072C6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9pPr>
    </p:titleStyle>
    <p:bodyStyle>
      <a:lvl1pPr marL="133350" indent="-133350" algn="l" defTabSz="342900" rtl="0" eaLnBrk="1" fontAlgn="base" hangingPunct="1">
        <a:spcBef>
          <a:spcPts val="600"/>
        </a:spcBef>
        <a:spcAft>
          <a:spcPts val="600"/>
        </a:spcAft>
        <a:buClr>
          <a:srgbClr val="0072C6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35756" indent="-202406" algn="l" defTabSz="342900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69106" indent="-133350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671513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873919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625475"/>
            <a:ext cx="69786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1" y="1858963"/>
            <a:ext cx="69786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89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850" b="1" kern="1200">
          <a:solidFill>
            <a:srgbClr val="0072C6"/>
          </a:solidFill>
          <a:latin typeface="Arial" panose="020B0604020202020204" pitchFamily="34" charset="0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itchFamily="34" charset="0"/>
        </a:defRPr>
      </a:lvl9pPr>
    </p:titleStyle>
    <p:bodyStyle>
      <a:lvl1pPr marL="133350" indent="-133350" algn="l" defTabSz="342900" rtl="0" eaLnBrk="1" fontAlgn="base" hangingPunct="1">
        <a:spcBef>
          <a:spcPts val="600"/>
        </a:spcBef>
        <a:spcAft>
          <a:spcPts val="600"/>
        </a:spcAft>
        <a:buClr>
          <a:srgbClr val="0072C6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335756" indent="-202406" algn="l" defTabSz="342900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–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469106" indent="-133350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671513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873919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_0002_NHSBT_Ribbon_NHS_Blue_RGB_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r="5013"/>
          <a:stretch>
            <a:fillRect/>
          </a:stretch>
        </p:blipFill>
        <p:spPr bwMode="auto">
          <a:xfrm>
            <a:off x="0" y="325755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625475"/>
            <a:ext cx="69786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1" y="1858963"/>
            <a:ext cx="69786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9" descr="NHSBT Colour_RGB.png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07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850" b="1" kern="1200">
          <a:solidFill>
            <a:srgbClr val="0072C6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72C6"/>
          </a:solidFill>
          <a:latin typeface="Arial" panose="020B0604020202020204" pitchFamily="34" charset="0"/>
        </a:defRPr>
      </a:lvl9pPr>
    </p:titleStyle>
    <p:bodyStyle>
      <a:lvl1pPr marL="133350" indent="-133350" algn="l" defTabSz="342900" rtl="0" eaLnBrk="1" fontAlgn="base" hangingPunct="1">
        <a:spcBef>
          <a:spcPts val="600"/>
        </a:spcBef>
        <a:spcAft>
          <a:spcPts val="600"/>
        </a:spcAft>
        <a:buClr>
          <a:srgbClr val="0072C6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35756" indent="-202406" algn="l" defTabSz="342900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469106" indent="-133350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671513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873919" indent="-202406" algn="l" defTabSz="342900" rtl="0" eaLnBrk="1" fontAlgn="base" hangingPunct="1">
        <a:spcBef>
          <a:spcPts val="300"/>
        </a:spcBef>
        <a:spcAft>
          <a:spcPct val="0"/>
        </a:spcAft>
        <a:buFont typeface="Lucida Grande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>
            <a:extLst>
              <a:ext uri="{FF2B5EF4-FFF2-40B4-BE49-F238E27FC236}">
                <a16:creationId xmlns:a16="http://schemas.microsoft.com/office/drawing/2014/main" id="{EBCADBAF-970E-4211-86C9-7D3E5A8379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081" y="979490"/>
            <a:ext cx="697881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43" name="Text Placeholder 2">
            <a:extLst>
              <a:ext uri="{FF2B5EF4-FFF2-40B4-BE49-F238E27FC236}">
                <a16:creationId xmlns:a16="http://schemas.microsoft.com/office/drawing/2014/main" id="{52C3CE5F-5999-47D0-B189-E9B90C96E9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081" y="2089150"/>
            <a:ext cx="697881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5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457063" rtl="0" eaLnBrk="1" fontAlgn="base" hangingPunct="1">
        <a:spcBef>
          <a:spcPct val="0"/>
        </a:spcBef>
        <a:spcAft>
          <a:spcPct val="0"/>
        </a:spcAft>
        <a:defRPr sz="3799" b="1" kern="1200">
          <a:solidFill>
            <a:srgbClr val="0072C6"/>
          </a:solidFill>
          <a:latin typeface="+mj-lt"/>
          <a:ea typeface="+mj-ea"/>
          <a:cs typeface="+mj-cs"/>
        </a:defRPr>
      </a:lvl1pPr>
      <a:lvl2pPr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2pPr>
      <a:lvl3pPr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3pPr>
      <a:lvl4pPr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4pPr>
      <a:lvl5pPr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5pPr>
      <a:lvl6pPr marL="457063"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6pPr>
      <a:lvl7pPr marL="914126"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7pPr>
      <a:lvl8pPr marL="1371189"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8pPr>
      <a:lvl9pPr marL="1828251" algn="l" defTabSz="457063" rtl="0" eaLnBrk="1" fontAlgn="base" hangingPunct="1">
        <a:spcBef>
          <a:spcPct val="0"/>
        </a:spcBef>
        <a:spcAft>
          <a:spcPct val="0"/>
        </a:spcAft>
        <a:defRPr sz="3799" b="1">
          <a:solidFill>
            <a:srgbClr val="0072C6"/>
          </a:solidFill>
          <a:latin typeface="Arial" panose="020B0604020202020204" pitchFamily="34" charset="0"/>
        </a:defRPr>
      </a:lvl9pPr>
    </p:titleStyle>
    <p:bodyStyle>
      <a:lvl1pPr marL="177747" indent="-177747" algn="l" defTabSz="457063" rtl="0" eaLnBrk="1" fontAlgn="base" hangingPunct="1">
        <a:spcBef>
          <a:spcPts val="800"/>
        </a:spcBef>
        <a:spcAft>
          <a:spcPts val="800"/>
        </a:spcAft>
        <a:buClr>
          <a:srgbClr val="0072C6"/>
        </a:buClr>
        <a:buFont typeface="Arial" panose="020B0604020202020204" pitchFamily="34" charset="0"/>
        <a:buChar char="•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47541" indent="-269794" algn="l" defTabSz="457063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–"/>
        <a:defRPr sz="2199" kern="1200">
          <a:solidFill>
            <a:schemeClr val="tx1"/>
          </a:solidFill>
          <a:latin typeface="+mn-lt"/>
          <a:ea typeface="+mn-ea"/>
          <a:cs typeface="+mn-cs"/>
        </a:defRPr>
      </a:lvl2pPr>
      <a:lvl3pPr marL="625287" indent="-177747" algn="l" defTabSz="457063" rtl="0" eaLnBrk="1" fontAlgn="base" hangingPunct="1">
        <a:spcBef>
          <a:spcPts val="400"/>
        </a:spcBef>
        <a:spcAft>
          <a:spcPct val="0"/>
        </a:spcAft>
        <a:buFont typeface="Lucida Grande"/>
        <a:buChar char="–"/>
        <a:defRPr sz="2199" kern="1200">
          <a:solidFill>
            <a:schemeClr val="tx1"/>
          </a:solidFill>
          <a:latin typeface="+mn-lt"/>
          <a:ea typeface="+mn-ea"/>
          <a:cs typeface="+mn-cs"/>
        </a:defRPr>
      </a:lvl3pPr>
      <a:lvl4pPr marL="895081" indent="-269794" algn="l" defTabSz="457063" rtl="0" eaLnBrk="1" fontAlgn="base" hangingPunct="1">
        <a:spcBef>
          <a:spcPts val="400"/>
        </a:spcBef>
        <a:spcAft>
          <a:spcPct val="0"/>
        </a:spcAft>
        <a:buFont typeface="Lucida Grande"/>
        <a:buChar char="–"/>
        <a:defRPr sz="2199" kern="1200">
          <a:solidFill>
            <a:schemeClr val="tx1"/>
          </a:solidFill>
          <a:latin typeface="+mn-lt"/>
          <a:ea typeface="+mn-ea"/>
          <a:cs typeface="+mn-cs"/>
        </a:defRPr>
      </a:lvl4pPr>
      <a:lvl5pPr marL="1164875" indent="-269794" algn="l" defTabSz="457063" rtl="0" eaLnBrk="1" fontAlgn="base" hangingPunct="1">
        <a:spcBef>
          <a:spcPts val="400"/>
        </a:spcBef>
        <a:spcAft>
          <a:spcPct val="0"/>
        </a:spcAft>
        <a:buFont typeface="Lucida Grande"/>
        <a:buChar char="–"/>
        <a:defRPr sz="21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C3EC-47B5-8EF4-1B71-3FD064052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288" y="2698090"/>
            <a:ext cx="7208026" cy="840293"/>
          </a:xfrm>
        </p:spPr>
        <p:txBody>
          <a:bodyPr/>
          <a:lstStyle/>
          <a:p>
            <a:r>
              <a:rPr lang="en-GB" dirty="0"/>
              <a:t>Workplace / Reasonable Adjustments Policy Awareness for Managers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72D88-A1DB-BA83-6502-7C1A4E1D0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288" y="4684177"/>
            <a:ext cx="7970570" cy="690362"/>
          </a:xfrm>
        </p:spPr>
        <p:txBody>
          <a:bodyPr/>
          <a:lstStyle/>
          <a:p>
            <a:r>
              <a:rPr lang="en-GB" sz="2600" dirty="0">
                <a:cs typeface="Arial"/>
              </a:rPr>
              <a:t>People Directorate </a:t>
            </a:r>
          </a:p>
          <a:p>
            <a:r>
              <a:rPr lang="en-GB" sz="2600" dirty="0">
                <a:cs typeface="Arial"/>
              </a:rPr>
              <a:t>April 2023</a:t>
            </a:r>
          </a:p>
          <a:p>
            <a:r>
              <a:rPr lang="en-GB" sz="2000" dirty="0">
                <a:cs typeface="Arial"/>
              </a:rPr>
              <a:t>Updated February 2024: Slides 7-9 to incorporate new Reasonable Adjustments Form on Service Now</a:t>
            </a:r>
          </a:p>
        </p:txBody>
      </p:sp>
    </p:spTree>
    <p:extLst>
      <p:ext uri="{BB962C8B-B14F-4D97-AF65-F5344CB8AC3E}">
        <p14:creationId xmlns:p14="http://schemas.microsoft.com/office/powerpoint/2010/main" val="1580846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37D3-9794-DF88-D794-1448BD3A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Adjustment Refusal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338C-D69B-B6F0-7322-BAC065A43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unable to agree the adjustment requested, discuss alternatives and seek to reach a supportive compromise. During these discussions both parties may wish to involve others with a view to reaching an agreement. For example, trade union representative, HR, or an advocate from one of the staff networks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Presumption in favour of adjustment.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We will endeavour to make adjustments to accommodate and support any employee and circumstance. However, there may be occasions where, after careful consideration, a requested adjustment cannot be accommodated. In these circumstances, and before the decision is confirmed, a member of the Senior Leadership Team (Assistant Director) within your Directorate will need to review the request.</a:t>
            </a:r>
          </a:p>
          <a:p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This decision can be appealed.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3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408C-A6A2-FBB8-B059-AC3D3D67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07EC-DBB4-73DF-8FEA-FD16A20C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Policy 17</a:t>
            </a:r>
            <a:r>
              <a:rPr lang="en-GB" baseline="30000" dirty="0"/>
              <a:t>th</a:t>
            </a:r>
            <a:r>
              <a:rPr lang="en-GB" dirty="0"/>
              <a:t> April 2023</a:t>
            </a:r>
          </a:p>
          <a:p>
            <a:r>
              <a:rPr lang="en-GB" dirty="0"/>
              <a:t>Policy Statement – aims to reduce barriers</a:t>
            </a:r>
          </a:p>
          <a:p>
            <a:r>
              <a:rPr lang="en-GB" dirty="0"/>
              <a:t>Process – no change to the process</a:t>
            </a:r>
          </a:p>
          <a:p>
            <a:r>
              <a:rPr lang="en-GB" dirty="0"/>
              <a:t>Confidentiality – reminder about consent to share information</a:t>
            </a:r>
          </a:p>
          <a:p>
            <a:r>
              <a:rPr lang="en-GB" dirty="0"/>
              <a:t>Adjustment Refusal – new process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5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408C-A6A2-FBB8-B059-AC3D3D67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07EC-DBB4-73DF-8FEA-FD16A20C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Policy</a:t>
            </a:r>
          </a:p>
          <a:p>
            <a:r>
              <a:rPr lang="en-GB" dirty="0"/>
              <a:t>Policy Statement</a:t>
            </a:r>
          </a:p>
          <a:p>
            <a:r>
              <a:rPr lang="en-GB" dirty="0"/>
              <a:t>Process</a:t>
            </a:r>
          </a:p>
          <a:p>
            <a:r>
              <a:rPr lang="en-GB" dirty="0"/>
              <a:t>Confidentiality </a:t>
            </a:r>
          </a:p>
          <a:p>
            <a:r>
              <a:rPr lang="en-GB" dirty="0"/>
              <a:t>Adjustment Refusal – new process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72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3785-6F20-6D16-4ACC-B54F8EBD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E70D0-B486-6314-A05E-07D0AC5E5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Published on 19</a:t>
            </a:r>
            <a:r>
              <a:rPr lang="en-GB" baseline="30000" dirty="0"/>
              <a:t>th</a:t>
            </a:r>
            <a:r>
              <a:rPr lang="en-GB" dirty="0"/>
              <a:t> April 2023</a:t>
            </a:r>
          </a:p>
          <a:p>
            <a:r>
              <a:rPr lang="en-GB" dirty="0"/>
              <a:t>Communications supporting this to make colleagues aware</a:t>
            </a:r>
          </a:p>
          <a:p>
            <a:r>
              <a:rPr lang="en-GB" dirty="0"/>
              <a:t>Drafted by D&amp;I team and Disability and Wellbeing Network (DAWN)</a:t>
            </a:r>
          </a:p>
          <a:p>
            <a:r>
              <a:rPr lang="en-GB" dirty="0"/>
              <a:t>Agreed in partnership with Unions </a:t>
            </a:r>
          </a:p>
          <a:p>
            <a:r>
              <a:rPr lang="en-GB" dirty="0"/>
              <a:t>Contains all NHSBT policy regarding workplace and reasonable adjustments</a:t>
            </a:r>
          </a:p>
          <a:p>
            <a:r>
              <a:rPr lang="en-GB" dirty="0"/>
              <a:t>Also Frequently Asked Questions are available</a:t>
            </a:r>
          </a:p>
          <a:p>
            <a:r>
              <a:rPr lang="en-GB" dirty="0"/>
              <a:t>Accessible on People First Policy section </a:t>
            </a:r>
          </a:p>
        </p:txBody>
      </p:sp>
    </p:spTree>
    <p:extLst>
      <p:ext uri="{BB962C8B-B14F-4D97-AF65-F5344CB8AC3E}">
        <p14:creationId xmlns:p14="http://schemas.microsoft.com/office/powerpoint/2010/main" val="166901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02014-230C-047D-2725-CFBA5E6C6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96D4-9B0F-2ABE-B5BB-4C10A802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Under the Equality Act 2010 there is a legal duty for NHSBT to make reasonable adjustments where an employee or job applicant is deemed to have a disability under the Act, and who could be placed at a substantial disadvantage compared with people who do not have a disability.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reasonable adjustment is a change that must be made to remove or reduce a disadvantage related to an employee or job applicant with a disability, when applying for or doing their job. </a:t>
            </a:r>
            <a:endParaRPr lang="en-GB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This policy aims to reduce barriers that impact on the career and workplace experiences of employees and job applicants who are disabled. </a:t>
            </a:r>
          </a:p>
          <a:p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See the policy for more information on who this applies to but can be employees, contractors, volunteers and visitors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22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50CA-358B-C7F5-C5D6-13303413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0882-079F-743F-613E-FF20D8F2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33291"/>
            <a:ext cx="6978650" cy="335756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We need to consider making adjustments when</a:t>
            </a:r>
          </a:p>
          <a:p>
            <a:pPr lvl="1"/>
            <a:r>
              <a:rPr lang="en-GB" sz="1800" b="0" i="0" u="none" strike="noStrike" baseline="0" dirty="0">
                <a:solidFill>
                  <a:srgbClr val="000000"/>
                </a:solidFill>
              </a:rPr>
              <a:t>We know an employee or job applicant is disabled, or we could be expected to know adjustment is required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</a:rPr>
              <a:t>Occupational Health recommends</a:t>
            </a:r>
            <a:r>
              <a:rPr lang="en-GB" sz="1800" b="0" i="0" u="none" strike="noStrike" baseline="0" dirty="0">
                <a:solidFill>
                  <a:srgbClr val="000000"/>
                </a:solidFill>
              </a:rPr>
              <a:t> adjustments, as part of the recruitment process, or at any other referral</a:t>
            </a:r>
          </a:p>
          <a:p>
            <a:pPr lvl="1"/>
            <a:r>
              <a:rPr lang="en-GB" sz="1800" b="0" i="0" u="none" strike="noStrike" baseline="0" dirty="0">
                <a:solidFill>
                  <a:srgbClr val="000000"/>
                </a:solidFill>
              </a:rPr>
              <a:t>an employee with a disability asks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</a:rPr>
              <a:t>an</a:t>
            </a:r>
            <a:r>
              <a:rPr lang="en-GB" sz="1800" b="0" i="0" u="none" strike="noStrike" baseline="0" dirty="0">
                <a:solidFill>
                  <a:srgbClr val="000000"/>
                </a:solidFill>
              </a:rPr>
              <a:t> absence record, or delay in returning to work, is because of, or linked to disability.</a:t>
            </a:r>
          </a:p>
          <a:p>
            <a:r>
              <a:rPr lang="en-GB" sz="1800" dirty="0">
                <a:solidFill>
                  <a:srgbClr val="000000"/>
                </a:solidFill>
              </a:rPr>
              <a:t>Agreeing the adjustment</a:t>
            </a:r>
          </a:p>
          <a:p>
            <a:pPr lvl="1"/>
            <a:r>
              <a:rPr lang="en-GB" sz="1800" dirty="0"/>
              <a:t>Must be agreed with the manager and individual </a:t>
            </a:r>
          </a:p>
          <a:p>
            <a:pPr lvl="1"/>
            <a:r>
              <a:rPr lang="en-GB" sz="1800" dirty="0"/>
              <a:t>can ask for support from HS&amp;W, one of our networks and Occupational Health but not required, please contact HR direct to log a query when needed</a:t>
            </a:r>
          </a:p>
          <a:p>
            <a:pPr lvl="1"/>
            <a:r>
              <a:rPr lang="en-GB" sz="1800" dirty="0"/>
              <a:t>‘Access to Work’ can also help with an assessment, which is a government funded scheme.</a:t>
            </a:r>
          </a:p>
        </p:txBody>
      </p:sp>
    </p:spTree>
    <p:extLst>
      <p:ext uri="{BB962C8B-B14F-4D97-AF65-F5344CB8AC3E}">
        <p14:creationId xmlns:p14="http://schemas.microsoft.com/office/powerpoint/2010/main" val="14502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50CA-358B-C7F5-C5D6-13303413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0882-079F-743F-613E-FF20D8F27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Implementing </a:t>
            </a:r>
          </a:p>
          <a:p>
            <a:pPr lvl="1"/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Once adjustments are agreed it is the manager’s responsibility to implement them immediately, where possible. It is understood that ordering specialist equipment may incur a delay therefore it is expected that adjustments will be fully implemented within three months. 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Any cost incurred to support the adjustment should be from the departmental budget.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The manager should c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omplete a review in the first month of a new adjustment being implemented to check it is working well, or needs to change.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99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50CA-358B-C7F5-C5D6-13303413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0882-079F-743F-613E-FF20D8F2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70229"/>
            <a:ext cx="6978650" cy="335756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Recording:</a:t>
            </a:r>
            <a:r>
              <a:rPr lang="en-GB" sz="1800" dirty="0"/>
              <a:t>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It must be recorded as soon as possible on the </a:t>
            </a: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Workplace Adjustments Form on Service Now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This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means that if there is a change of manager, they will not have to re-negotiate the adjustment.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 can agree with the individual which of you will complete the form. 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Ideally complete it together.  Once the form is submitted both parties will receive an automated e-mail from the system confirming the details of the adjustments recorded.  </a:t>
            </a: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ou and your team member should both retain this for your records.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you agree with your team member that adjustments aren’t currently needed but they may be needed in the future, you can use the 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form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to record this conversation if you wish. This can set out your plan for when adjustments will next be reviewed.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0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50CA-358B-C7F5-C5D6-13303413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0882-079F-743F-613E-FF20D8F2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64821"/>
            <a:ext cx="6978650" cy="335756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Review:</a:t>
            </a:r>
            <a:r>
              <a:rPr lang="en-GB" sz="1800" dirty="0"/>
              <a:t>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at an appropriate interval with the individual. This may be during a PDPR. A review is an opportunity to discuss any changes and whether existing adjustments are effective.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frequency of reviews will vary depending on your circumstances but ideally within one month of the adjustment being implemented. For a short-term health condition, reviewing every 3-6 months </a:t>
            </a:r>
            <a:r>
              <a:rPr lang="en-GB" sz="1800" b="0" i="0" u="none" strike="noStrike" baseline="0" dirty="0">
                <a:latin typeface="Arial" panose="020B0604020202020204" pitchFamily="34" charset="0"/>
              </a:rPr>
              <a:t>may be appropriate. For a lifelong condition e.g., diabetes, reviewing every 3 years may be appropriate. </a:t>
            </a:r>
            <a:r>
              <a:rPr lang="en-GB" sz="1800" dirty="0">
                <a:latin typeface="Arial" panose="020B0604020202020204" pitchFamily="34" charset="0"/>
              </a:rPr>
              <a:t>T</a:t>
            </a:r>
            <a:r>
              <a:rPr lang="en-GB" sz="1800" b="0" i="0" u="none" strike="noStrike" baseline="0" dirty="0">
                <a:latin typeface="Arial" panose="020B0604020202020204" pitchFamily="34" charset="0"/>
              </a:rPr>
              <a:t>he frequency of reviews should be agreed.</a:t>
            </a:r>
          </a:p>
          <a:p>
            <a:r>
              <a:rPr lang="en-GB" sz="1800" b="0" i="0" u="none" strike="noStrike" baseline="0" dirty="0">
                <a:latin typeface="Arial" panose="020B0604020202020204" pitchFamily="34" charset="0"/>
              </a:rPr>
              <a:t>The review process can be stressful for employees therefore adjustments should not be reviewed more frequently than necessary. </a:t>
            </a:r>
            <a:r>
              <a:rPr lang="en-GB" sz="1800" i="0" u="none" strike="noStrike" baseline="0" dirty="0">
                <a:latin typeface="Arial" panose="020B0604020202020204" pitchFamily="34" charset="0"/>
              </a:rPr>
              <a:t>The outcome of the review should be recorded on the </a:t>
            </a:r>
            <a:r>
              <a:rPr lang="en-GB" sz="1800" b="1" i="0" u="none" strike="noStrike" baseline="0" dirty="0">
                <a:latin typeface="Arial" panose="020B0604020202020204" pitchFamily="34" charset="0"/>
              </a:rPr>
              <a:t>Workplace Adjustments Form </a:t>
            </a:r>
            <a:r>
              <a:rPr lang="en-GB" sz="1800" b="1" dirty="0">
                <a:latin typeface="Arial" panose="020B0604020202020204" pitchFamily="34" charset="0"/>
              </a:rPr>
              <a:t>and</a:t>
            </a:r>
            <a:r>
              <a:rPr lang="en-GB" sz="1800" b="1" i="0" u="none" strike="noStrike" baseline="0" dirty="0">
                <a:latin typeface="Arial" panose="020B0604020202020204" pitchFamily="34" charset="0"/>
              </a:rPr>
              <a:t> can be linked directly to the original record.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5076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2D3FC-D064-7489-4529-CC4DE0E7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Confidentiality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C94B-DFCC-0342-6815-493A07AFE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keep information about the condition confidential.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you seek advice from HR or elsewhere, only name the employee  with their permission.</a:t>
            </a:r>
          </a:p>
          <a:p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Manager and colleague to ensure they check and retain the e-mails received from the system on completion of the form.  If there are errors, please contact HR Direct.</a:t>
            </a:r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Only HS&amp;W can access the workplace adjustments information held within Service Now 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(for monitoring purposes to ensure people are getting the support they need).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85577"/>
      </p:ext>
    </p:extLst>
  </p:cSld>
  <p:clrMapOvr>
    <a:masterClrMapping/>
  </p:clrMapOvr>
</p:sld>
</file>

<file path=ppt/theme/theme1.xml><?xml version="1.0" encoding="utf-8"?>
<a:theme xmlns:a="http://schemas.openxmlformats.org/drawingml/2006/main" name="NHSBT corp Presentation">
  <a:themeElements>
    <a:clrScheme name="NHSB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C6"/>
      </a:accent1>
      <a:accent2>
        <a:srgbClr val="0091C9"/>
      </a:accent2>
      <a:accent3>
        <a:srgbClr val="003893"/>
      </a:accent3>
      <a:accent4>
        <a:srgbClr val="56008C"/>
      </a:accent4>
      <a:accent5>
        <a:srgbClr val="009E49"/>
      </a:accent5>
      <a:accent6>
        <a:srgbClr val="D81E0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NHSBT_presentation_style_v2">
  <a:themeElements>
    <a:clrScheme name="NHSB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C6"/>
      </a:accent1>
      <a:accent2>
        <a:srgbClr val="0091C9"/>
      </a:accent2>
      <a:accent3>
        <a:srgbClr val="003893"/>
      </a:accent3>
      <a:accent4>
        <a:srgbClr val="56008C"/>
      </a:accent4>
      <a:accent5>
        <a:srgbClr val="009E49"/>
      </a:accent5>
      <a:accent6>
        <a:srgbClr val="D81E05"/>
      </a:accent6>
      <a:hlink>
        <a:srgbClr val="000000"/>
      </a:hlink>
      <a:folHlink>
        <a:srgbClr val="000000"/>
      </a:folHlink>
    </a:clrScheme>
    <a:fontScheme name="6_NHSBT_presentation_style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NHSBT corp Presentation">
  <a:themeElements>
    <a:clrScheme name="NHSB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C6"/>
      </a:accent1>
      <a:accent2>
        <a:srgbClr val="0091C9"/>
      </a:accent2>
      <a:accent3>
        <a:srgbClr val="003893"/>
      </a:accent3>
      <a:accent4>
        <a:srgbClr val="56008C"/>
      </a:accent4>
      <a:accent5>
        <a:srgbClr val="009E49"/>
      </a:accent5>
      <a:accent6>
        <a:srgbClr val="D81E0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5_NHSBT_presentation_style_v2">
  <a:themeElements>
    <a:clrScheme name="NHSB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C6"/>
      </a:accent1>
      <a:accent2>
        <a:srgbClr val="0091C9"/>
      </a:accent2>
      <a:accent3>
        <a:srgbClr val="003893"/>
      </a:accent3>
      <a:accent4>
        <a:srgbClr val="56008C"/>
      </a:accent4>
      <a:accent5>
        <a:srgbClr val="009E49"/>
      </a:accent5>
      <a:accent6>
        <a:srgbClr val="D81E0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HSBT PowerPoint widescreen template 2021.potx  -  Read-Only" id="{6AC4DEDC-7D04-4DA2-8E4A-40142448C6CF}" vid="{773F5EE7-4301-49F4-AB42-479842F039A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8BAAC38702840A0ACB866E19B8CB4" ma:contentTypeVersion="2" ma:contentTypeDescription="Create a new document." ma:contentTypeScope="" ma:versionID="76f7522f38093b880d17fc4deb0bdd30">
  <xsd:schema xmlns:xsd="http://www.w3.org/2001/XMLSchema" xmlns:xs="http://www.w3.org/2001/XMLSchema" xmlns:p="http://schemas.microsoft.com/office/2006/metadata/properties" xmlns:ns2="2fa7dcaf-7be9-43e4-819f-50897cb81fbd" targetNamespace="http://schemas.microsoft.com/office/2006/metadata/properties" ma:root="true" ma:fieldsID="e312c3ee9dec261bfff09c36398d980b" ns2:_="">
    <xsd:import namespace="2fa7dcaf-7be9-43e4-819f-50897cb81f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7dcaf-7be9-43e4-819f-50897cb81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56F111-C7D0-4B6F-9442-82F546F9A84C}">
  <ds:schemaRefs>
    <ds:schemaRef ds:uri="2fa7dcaf-7be9-43e4-819f-50897cb81f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2091E5-391A-4927-BD98-12A2FEEDF7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AF48F1-6EBF-4853-90ED-60360BD031D9}">
  <ds:schemaRefs>
    <ds:schemaRef ds:uri="2fa7dcaf-7be9-43e4-819f-50897cb81fb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Doncaster 14 06 17 GK Additions</Template>
  <TotalTime>310</TotalTime>
  <Words>1024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Grande</vt:lpstr>
      <vt:lpstr>NHSBT corp Presentation</vt:lpstr>
      <vt:lpstr>6_NHSBT_presentation_style_v2</vt:lpstr>
      <vt:lpstr>1_NHSBT corp Presentation</vt:lpstr>
      <vt:lpstr>15_NHSBT_presentation_style_v2</vt:lpstr>
      <vt:lpstr>Workplace / Reasonable Adjustments Policy Awareness for Managers</vt:lpstr>
      <vt:lpstr>Summary</vt:lpstr>
      <vt:lpstr>New Policy</vt:lpstr>
      <vt:lpstr>Policy Statement</vt:lpstr>
      <vt:lpstr>Process</vt:lpstr>
      <vt:lpstr>Process</vt:lpstr>
      <vt:lpstr>Process</vt:lpstr>
      <vt:lpstr>Process</vt:lpstr>
      <vt:lpstr>Confidentiality </vt:lpstr>
      <vt:lpstr>Adjustment Refusal </vt:lpstr>
      <vt:lpstr>Review</vt:lpstr>
    </vt:vector>
  </TitlesOfParts>
  <Company>NHSBT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H&amp;S KPIs Report</dc:title>
  <dc:creator>Wail Assaad</dc:creator>
  <cp:lastModifiedBy>Michael Lovett</cp:lastModifiedBy>
  <cp:revision>11</cp:revision>
  <cp:lastPrinted>2019-11-26T14:12:25Z</cp:lastPrinted>
  <dcterms:created xsi:type="dcterms:W3CDTF">2017-06-06T12:14:31Z</dcterms:created>
  <dcterms:modified xsi:type="dcterms:W3CDTF">2024-02-16T09:02:18Z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0x01010000E8BAAC38702840A0ACB866E19B8CB4</vt:lpwstr>
  </property>
</Properties>
</file>