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524" r:id="rId3"/>
    <p:sldId id="526" r:id="rId4"/>
    <p:sldId id="534" r:id="rId5"/>
    <p:sldId id="535" r:id="rId6"/>
    <p:sldId id="536" r:id="rId7"/>
    <p:sldId id="537" r:id="rId8"/>
    <p:sldId id="538" r:id="rId9"/>
    <p:sldId id="529" r:id="rId10"/>
    <p:sldId id="533" r:id="rId11"/>
    <p:sldId id="350" r:id="rId12"/>
  </p:sldIdLst>
  <p:sldSz cx="9144000" cy="6858000" type="screen4x3"/>
  <p:notesSz cx="6797675" cy="9874250"/>
  <p:defaultTextStyle>
    <a:defPPr>
      <a:defRPr lang="en-US"/>
    </a:defPPr>
    <a:lvl1pPr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5pPr>
    <a:lvl6pPr marL="2286000" algn="l" defTabSz="914400" rtl="0" eaLnBrk="1" latinLnBrk="0" hangingPunct="1">
      <a:defRPr sz="4400" kern="1200">
        <a:solidFill>
          <a:schemeClr val="tx1"/>
        </a:solidFill>
        <a:latin typeface="Arial" panose="020B0604020202020204" pitchFamily="34" charset="0"/>
        <a:ea typeface="+mn-ea"/>
        <a:cs typeface="+mn-cs"/>
      </a:defRPr>
    </a:lvl6pPr>
    <a:lvl7pPr marL="2743200" algn="l" defTabSz="914400" rtl="0" eaLnBrk="1" latinLnBrk="0" hangingPunct="1">
      <a:defRPr sz="4400" kern="1200">
        <a:solidFill>
          <a:schemeClr val="tx1"/>
        </a:solidFill>
        <a:latin typeface="Arial" panose="020B0604020202020204" pitchFamily="34" charset="0"/>
        <a:ea typeface="+mn-ea"/>
        <a:cs typeface="+mn-cs"/>
      </a:defRPr>
    </a:lvl7pPr>
    <a:lvl8pPr marL="3200400" algn="l" defTabSz="914400" rtl="0" eaLnBrk="1" latinLnBrk="0" hangingPunct="1">
      <a:defRPr sz="4400" kern="1200">
        <a:solidFill>
          <a:schemeClr val="tx1"/>
        </a:solidFill>
        <a:latin typeface="Arial" panose="020B0604020202020204" pitchFamily="34" charset="0"/>
        <a:ea typeface="+mn-ea"/>
        <a:cs typeface="+mn-cs"/>
      </a:defRPr>
    </a:lvl8pPr>
    <a:lvl9pPr marL="3657600" algn="l" defTabSz="914400" rtl="0" eaLnBrk="1" latinLnBrk="0" hangingPunct="1">
      <a:defRPr sz="4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6A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52" autoAdjust="0"/>
    <p:restoredTop sz="76794" autoAdjust="0"/>
  </p:normalViewPr>
  <p:slideViewPr>
    <p:cSldViewPr>
      <p:cViewPr varScale="1">
        <p:scale>
          <a:sx n="51" d="100"/>
          <a:sy n="51" d="100"/>
        </p:scale>
        <p:origin x="1792" y="44"/>
      </p:cViewPr>
      <p:guideLst>
        <p:guide orient="horz" pos="2160"/>
        <p:guide pos="2880"/>
      </p:guideLst>
    </p:cSldViewPr>
  </p:slideViewPr>
  <p:notesTextViewPr>
    <p:cViewPr>
      <p:scale>
        <a:sx n="1" d="1"/>
        <a:sy n="1" d="1"/>
      </p:scale>
      <p:origin x="0" y="0"/>
    </p:cViewPr>
  </p:notesTextViewPr>
  <p:sorterViewPr>
    <p:cViewPr>
      <p:scale>
        <a:sx n="66" d="100"/>
        <a:sy n="66" d="100"/>
      </p:scale>
      <p:origin x="0" y="24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D4140E9-D32E-4CE9-804F-2349F4665D90}"/>
              </a:ext>
            </a:extLst>
          </p:cNvPr>
          <p:cNvSpPr>
            <a:spLocks noGrp="1"/>
          </p:cNvSpPr>
          <p:nvPr>
            <p:ph type="hdr" sz="quarter"/>
          </p:nvPr>
        </p:nvSpPr>
        <p:spPr>
          <a:xfrm>
            <a:off x="0" y="0"/>
            <a:ext cx="2946400"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a:p>
        </p:txBody>
      </p:sp>
      <p:sp>
        <p:nvSpPr>
          <p:cNvPr id="3" name="Date Placeholder 2">
            <a:extLst>
              <a:ext uri="{FF2B5EF4-FFF2-40B4-BE49-F238E27FC236}">
                <a16:creationId xmlns:a16="http://schemas.microsoft.com/office/drawing/2014/main" id="{7B32A115-BAD1-4783-937F-D4AAA8ED3505}"/>
              </a:ext>
            </a:extLst>
          </p:cNvPr>
          <p:cNvSpPr>
            <a:spLocks noGrp="1"/>
          </p:cNvSpPr>
          <p:nvPr>
            <p:ph type="dt" idx="1"/>
          </p:nvPr>
        </p:nvSpPr>
        <p:spPr>
          <a:xfrm>
            <a:off x="3849688" y="0"/>
            <a:ext cx="2946400"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DBB1DFBA-C44F-463E-B8C1-460E67027C2F}" type="datetimeFigureOut">
              <a:rPr lang="en-GB"/>
              <a:pPr>
                <a:defRPr/>
              </a:pPr>
              <a:t>22/10/2020</a:t>
            </a:fld>
            <a:endParaRPr lang="en-GB"/>
          </a:p>
        </p:txBody>
      </p:sp>
      <p:sp>
        <p:nvSpPr>
          <p:cNvPr id="4" name="Slide Image Placeholder 3">
            <a:extLst>
              <a:ext uri="{FF2B5EF4-FFF2-40B4-BE49-F238E27FC236}">
                <a16:creationId xmlns:a16="http://schemas.microsoft.com/office/drawing/2014/main" id="{06651A41-7041-4420-B52E-BB00EEB8F3B1}"/>
              </a:ext>
            </a:extLst>
          </p:cNvPr>
          <p:cNvSpPr>
            <a:spLocks noGrp="1" noRot="1" noChangeAspect="1"/>
          </p:cNvSpPr>
          <p:nvPr>
            <p:ph type="sldImg" idx="2"/>
          </p:nvPr>
        </p:nvSpPr>
        <p:spPr>
          <a:xfrm>
            <a:off x="930275" y="739775"/>
            <a:ext cx="4938713" cy="3703638"/>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CACEC26F-68E4-4F8B-B254-6EB4DAB82242}"/>
              </a:ext>
            </a:extLst>
          </p:cNvPr>
          <p:cNvSpPr>
            <a:spLocks noGrp="1"/>
          </p:cNvSpPr>
          <p:nvPr>
            <p:ph type="body" sz="quarter" idx="3"/>
          </p:nvPr>
        </p:nvSpPr>
        <p:spPr>
          <a:xfrm>
            <a:off x="679450" y="4691063"/>
            <a:ext cx="5438775" cy="4443412"/>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8321EF09-46C1-4090-B96B-BEF5DB5492AB}"/>
              </a:ext>
            </a:extLst>
          </p:cNvPr>
          <p:cNvSpPr>
            <a:spLocks noGrp="1"/>
          </p:cNvSpPr>
          <p:nvPr>
            <p:ph type="ftr" sz="quarter" idx="4"/>
          </p:nvPr>
        </p:nvSpPr>
        <p:spPr>
          <a:xfrm>
            <a:off x="0" y="9378950"/>
            <a:ext cx="2946400" cy="493713"/>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a:p>
        </p:txBody>
      </p:sp>
      <p:sp>
        <p:nvSpPr>
          <p:cNvPr id="7" name="Slide Number Placeholder 6">
            <a:extLst>
              <a:ext uri="{FF2B5EF4-FFF2-40B4-BE49-F238E27FC236}">
                <a16:creationId xmlns:a16="http://schemas.microsoft.com/office/drawing/2014/main" id="{441DB121-5B78-4DB3-BEB6-C82DB214A116}"/>
              </a:ext>
            </a:extLst>
          </p:cNvPr>
          <p:cNvSpPr>
            <a:spLocks noGrp="1"/>
          </p:cNvSpPr>
          <p:nvPr>
            <p:ph type="sldNum" sz="quarter" idx="5"/>
          </p:nvPr>
        </p:nvSpPr>
        <p:spPr>
          <a:xfrm>
            <a:off x="3849688" y="9378950"/>
            <a:ext cx="2946400" cy="493713"/>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8CB5EFB6-0C86-464C-AE62-EAB490B6B5D3}"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AC215F23-3535-4853-8401-82C1D0CA64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ABCBD1E7-9F7E-4312-A0B0-57E66305F1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GB" altLang="en-US" dirty="0"/>
              <a:t>The notes in this section on each slide are meant to assist the facilitator in presenting this material and not designed to be followed slavishly.</a:t>
            </a:r>
          </a:p>
          <a:p>
            <a:pPr eaLnBrk="1" hangingPunct="1"/>
            <a:endParaRPr lang="en-GB" altLang="en-US" dirty="0"/>
          </a:p>
          <a:p>
            <a:pPr eaLnBrk="1" hangingPunct="1"/>
            <a:r>
              <a:rPr lang="en-GB" altLang="en-US" dirty="0"/>
              <a:t>Presentation is designed as a toolbox talk.</a:t>
            </a:r>
            <a:endParaRPr lang="en-GB" altLang="en-US" b="1" dirty="0"/>
          </a:p>
        </p:txBody>
      </p:sp>
      <p:sp>
        <p:nvSpPr>
          <p:cNvPr id="9220" name="Slide Number Placeholder 3">
            <a:extLst>
              <a:ext uri="{FF2B5EF4-FFF2-40B4-BE49-F238E27FC236}">
                <a16:creationId xmlns:a16="http://schemas.microsoft.com/office/drawing/2014/main" id="{7A0F54F3-B944-434F-AD84-C6FB8FCA7D9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1"/>
                </a:solidFill>
                <a:latin typeface="Arial" panose="020B0604020202020204" pitchFamily="34" charset="0"/>
              </a:defRPr>
            </a:lvl1pPr>
            <a:lvl2pPr marL="742950" indent="-285750">
              <a:defRPr sz="4400">
                <a:solidFill>
                  <a:schemeClr val="tx1"/>
                </a:solidFill>
                <a:latin typeface="Arial" panose="020B0604020202020204" pitchFamily="34" charset="0"/>
              </a:defRPr>
            </a:lvl2pPr>
            <a:lvl3pPr marL="1143000" indent="-228600">
              <a:defRPr sz="4400">
                <a:solidFill>
                  <a:schemeClr val="tx1"/>
                </a:solidFill>
                <a:latin typeface="Arial" panose="020B0604020202020204" pitchFamily="34" charset="0"/>
              </a:defRPr>
            </a:lvl3pPr>
            <a:lvl4pPr marL="1600200" indent="-228600">
              <a:defRPr sz="4400">
                <a:solidFill>
                  <a:schemeClr val="tx1"/>
                </a:solidFill>
                <a:latin typeface="Arial" panose="020B0604020202020204" pitchFamily="34" charset="0"/>
              </a:defRPr>
            </a:lvl4pPr>
            <a:lvl5pPr marL="2057400" indent="-228600">
              <a:defRPr sz="4400">
                <a:solidFill>
                  <a:schemeClr val="tx1"/>
                </a:solidFill>
                <a:latin typeface="Arial" panose="020B0604020202020204" pitchFamily="34" charset="0"/>
              </a:defRPr>
            </a:lvl5pPr>
            <a:lvl6pPr marL="2514600" indent="-228600" eaLnBrk="0" fontAlgn="base" hangingPunct="0">
              <a:spcBef>
                <a:spcPct val="0"/>
              </a:spcBef>
              <a:spcAft>
                <a:spcPct val="0"/>
              </a:spcAft>
              <a:defRPr sz="4400">
                <a:solidFill>
                  <a:schemeClr val="tx1"/>
                </a:solidFill>
                <a:latin typeface="Arial" panose="020B0604020202020204" pitchFamily="34" charset="0"/>
              </a:defRPr>
            </a:lvl6pPr>
            <a:lvl7pPr marL="2971800" indent="-228600" eaLnBrk="0" fontAlgn="base" hangingPunct="0">
              <a:spcBef>
                <a:spcPct val="0"/>
              </a:spcBef>
              <a:spcAft>
                <a:spcPct val="0"/>
              </a:spcAft>
              <a:defRPr sz="4400">
                <a:solidFill>
                  <a:schemeClr val="tx1"/>
                </a:solidFill>
                <a:latin typeface="Arial" panose="020B0604020202020204" pitchFamily="34" charset="0"/>
              </a:defRPr>
            </a:lvl7pPr>
            <a:lvl8pPr marL="3429000" indent="-228600" eaLnBrk="0" fontAlgn="base" hangingPunct="0">
              <a:spcBef>
                <a:spcPct val="0"/>
              </a:spcBef>
              <a:spcAft>
                <a:spcPct val="0"/>
              </a:spcAft>
              <a:defRPr sz="4400">
                <a:solidFill>
                  <a:schemeClr val="tx1"/>
                </a:solidFill>
                <a:latin typeface="Arial" panose="020B0604020202020204" pitchFamily="34" charset="0"/>
              </a:defRPr>
            </a:lvl8pPr>
            <a:lvl9pPr marL="3886200" indent="-228600" eaLnBrk="0" fontAlgn="base" hangingPunct="0">
              <a:spcBef>
                <a:spcPct val="0"/>
              </a:spcBef>
              <a:spcAft>
                <a:spcPct val="0"/>
              </a:spcAft>
              <a:defRPr sz="4400">
                <a:solidFill>
                  <a:schemeClr val="tx1"/>
                </a:solidFill>
                <a:latin typeface="Arial" panose="020B0604020202020204" pitchFamily="34" charset="0"/>
              </a:defRPr>
            </a:lvl9pPr>
          </a:lstStyle>
          <a:p>
            <a:fld id="{F7EBE24F-4150-402C-BC8E-2DFF0C587E66}" type="slidenum">
              <a:rPr lang="en-GB" altLang="en-US" sz="1200">
                <a:latin typeface="Calibri" panose="020F0502020204030204" pitchFamily="34" charset="0"/>
              </a:rPr>
              <a:pPr/>
              <a:t>1</a:t>
            </a:fld>
            <a:endParaRPr lang="en-GB" altLang="en-US" sz="1200">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a:extLst>
              <a:ext uri="{FF2B5EF4-FFF2-40B4-BE49-F238E27FC236}">
                <a16:creationId xmlns:a16="http://schemas.microsoft.com/office/drawing/2014/main" id="{67261B9C-0291-42A8-AB87-30994B51DD8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a:extLst>
              <a:ext uri="{FF2B5EF4-FFF2-40B4-BE49-F238E27FC236}">
                <a16:creationId xmlns:a16="http://schemas.microsoft.com/office/drawing/2014/main" id="{649AAFC0-BF2E-402F-96FC-3226A4A036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123908" name="Slide Number Placeholder 3">
            <a:extLst>
              <a:ext uri="{FF2B5EF4-FFF2-40B4-BE49-F238E27FC236}">
                <a16:creationId xmlns:a16="http://schemas.microsoft.com/office/drawing/2014/main" id="{991069E5-F72E-4993-B7D9-6E9C7A98FDF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E516F5F-11E5-42BD-8AFE-6881E19B0817}" type="slidenum">
              <a:rPr kumimoji="0" lang="en-GB"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GB"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1312329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6617634B-5F7F-4A3E-81CC-D9CDA8D3280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30EF1251-DD1B-4866-9BAA-2B0E68131D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dirty="0"/>
          </a:p>
        </p:txBody>
      </p:sp>
      <p:sp>
        <p:nvSpPr>
          <p:cNvPr id="62468" name="Slide Number Placeholder 3">
            <a:extLst>
              <a:ext uri="{FF2B5EF4-FFF2-40B4-BE49-F238E27FC236}">
                <a16:creationId xmlns:a16="http://schemas.microsoft.com/office/drawing/2014/main" id="{9C426396-F496-43C5-802C-2C8246409180}"/>
              </a:ext>
            </a:extLst>
          </p:cNvPr>
          <p:cNvSpPr txBox="1">
            <a:spLocks noGrp="1"/>
          </p:cNvSpPr>
          <p:nvPr/>
        </p:nvSpPr>
        <p:spPr bwMode="auto">
          <a:xfrm>
            <a:off x="3849688" y="9378950"/>
            <a:ext cx="294640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4400">
                <a:solidFill>
                  <a:schemeClr val="tx1"/>
                </a:solidFill>
                <a:latin typeface="Arial" panose="020B0604020202020204" pitchFamily="34" charset="0"/>
              </a:defRPr>
            </a:lvl1pPr>
            <a:lvl2pPr marL="742950" indent="-285750">
              <a:defRPr sz="4400">
                <a:solidFill>
                  <a:schemeClr val="tx1"/>
                </a:solidFill>
                <a:latin typeface="Arial" panose="020B0604020202020204" pitchFamily="34" charset="0"/>
              </a:defRPr>
            </a:lvl2pPr>
            <a:lvl3pPr marL="1143000" indent="-228600">
              <a:defRPr sz="4400">
                <a:solidFill>
                  <a:schemeClr val="tx1"/>
                </a:solidFill>
                <a:latin typeface="Arial" panose="020B0604020202020204" pitchFamily="34" charset="0"/>
              </a:defRPr>
            </a:lvl3pPr>
            <a:lvl4pPr marL="1600200" indent="-228600">
              <a:defRPr sz="4400">
                <a:solidFill>
                  <a:schemeClr val="tx1"/>
                </a:solidFill>
                <a:latin typeface="Arial" panose="020B0604020202020204" pitchFamily="34" charset="0"/>
              </a:defRPr>
            </a:lvl4pPr>
            <a:lvl5pPr marL="2057400" indent="-228600">
              <a:defRPr sz="4400">
                <a:solidFill>
                  <a:schemeClr val="tx1"/>
                </a:solidFill>
                <a:latin typeface="Arial" panose="020B0604020202020204" pitchFamily="34" charset="0"/>
              </a:defRPr>
            </a:lvl5pPr>
            <a:lvl6pPr marL="2514600" indent="-228600" eaLnBrk="0" fontAlgn="base" hangingPunct="0">
              <a:spcBef>
                <a:spcPct val="0"/>
              </a:spcBef>
              <a:spcAft>
                <a:spcPct val="0"/>
              </a:spcAft>
              <a:defRPr sz="4400">
                <a:solidFill>
                  <a:schemeClr val="tx1"/>
                </a:solidFill>
                <a:latin typeface="Arial" panose="020B0604020202020204" pitchFamily="34" charset="0"/>
              </a:defRPr>
            </a:lvl6pPr>
            <a:lvl7pPr marL="2971800" indent="-228600" eaLnBrk="0" fontAlgn="base" hangingPunct="0">
              <a:spcBef>
                <a:spcPct val="0"/>
              </a:spcBef>
              <a:spcAft>
                <a:spcPct val="0"/>
              </a:spcAft>
              <a:defRPr sz="4400">
                <a:solidFill>
                  <a:schemeClr val="tx1"/>
                </a:solidFill>
                <a:latin typeface="Arial" panose="020B0604020202020204" pitchFamily="34" charset="0"/>
              </a:defRPr>
            </a:lvl7pPr>
            <a:lvl8pPr marL="3429000" indent="-228600" eaLnBrk="0" fontAlgn="base" hangingPunct="0">
              <a:spcBef>
                <a:spcPct val="0"/>
              </a:spcBef>
              <a:spcAft>
                <a:spcPct val="0"/>
              </a:spcAft>
              <a:defRPr sz="4400">
                <a:solidFill>
                  <a:schemeClr val="tx1"/>
                </a:solidFill>
                <a:latin typeface="Arial" panose="020B0604020202020204" pitchFamily="34" charset="0"/>
              </a:defRPr>
            </a:lvl8pPr>
            <a:lvl9pPr marL="3886200" indent="-228600" eaLnBrk="0" fontAlgn="base" hangingPunct="0">
              <a:spcBef>
                <a:spcPct val="0"/>
              </a:spcBef>
              <a:spcAft>
                <a:spcPct val="0"/>
              </a:spcAft>
              <a:defRPr sz="4400">
                <a:solidFill>
                  <a:schemeClr val="tx1"/>
                </a:solidFill>
                <a:latin typeface="Arial" panose="020B0604020202020204" pitchFamily="34" charset="0"/>
              </a:defRPr>
            </a:lvl9pPr>
          </a:lstStyle>
          <a:p>
            <a:pPr algn="r" eaLnBrk="1" hangingPunct="1"/>
            <a:fld id="{003B63F6-4DF2-4ED0-B478-0723A3A5840F}" type="slidenum">
              <a:rPr lang="en-GB" altLang="en-US" sz="1200">
                <a:latin typeface="Calibri" panose="020F0502020204030204" pitchFamily="34" charset="0"/>
              </a:rPr>
              <a:pPr algn="r" eaLnBrk="1" hangingPunct="1"/>
              <a:t>11</a:t>
            </a:fld>
            <a:endParaRPr lang="en-GB" altLang="en-US" sz="120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98807394-06EC-4ED3-82DD-B83B02D4866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597DD43D-E90C-43E5-880A-FE654D0382B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45060" name="Slide Number Placeholder 3">
            <a:extLst>
              <a:ext uri="{FF2B5EF4-FFF2-40B4-BE49-F238E27FC236}">
                <a16:creationId xmlns:a16="http://schemas.microsoft.com/office/drawing/2014/main" id="{0D6C71C1-A910-484D-B90E-3AAABF87C68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1"/>
                </a:solidFill>
                <a:latin typeface="Arial" panose="020B0604020202020204" pitchFamily="34" charset="0"/>
              </a:defRPr>
            </a:lvl1pPr>
            <a:lvl2pPr marL="742950" indent="-285750">
              <a:defRPr sz="4400">
                <a:solidFill>
                  <a:schemeClr val="tx1"/>
                </a:solidFill>
                <a:latin typeface="Arial" panose="020B0604020202020204" pitchFamily="34" charset="0"/>
              </a:defRPr>
            </a:lvl2pPr>
            <a:lvl3pPr marL="1143000" indent="-228600">
              <a:defRPr sz="4400">
                <a:solidFill>
                  <a:schemeClr val="tx1"/>
                </a:solidFill>
                <a:latin typeface="Arial" panose="020B0604020202020204" pitchFamily="34" charset="0"/>
              </a:defRPr>
            </a:lvl3pPr>
            <a:lvl4pPr marL="1600200" indent="-228600">
              <a:defRPr sz="4400">
                <a:solidFill>
                  <a:schemeClr val="tx1"/>
                </a:solidFill>
                <a:latin typeface="Arial" panose="020B0604020202020204" pitchFamily="34" charset="0"/>
              </a:defRPr>
            </a:lvl4pPr>
            <a:lvl5pPr marL="2057400" indent="-228600">
              <a:defRPr sz="4400">
                <a:solidFill>
                  <a:schemeClr val="tx1"/>
                </a:solidFill>
                <a:latin typeface="Arial" panose="020B0604020202020204" pitchFamily="34" charset="0"/>
              </a:defRPr>
            </a:lvl5pPr>
            <a:lvl6pPr marL="2514600" indent="-228600" eaLnBrk="0" fontAlgn="base" hangingPunct="0">
              <a:spcBef>
                <a:spcPct val="0"/>
              </a:spcBef>
              <a:spcAft>
                <a:spcPct val="0"/>
              </a:spcAft>
              <a:defRPr sz="4400">
                <a:solidFill>
                  <a:schemeClr val="tx1"/>
                </a:solidFill>
                <a:latin typeface="Arial" panose="020B0604020202020204" pitchFamily="34" charset="0"/>
              </a:defRPr>
            </a:lvl6pPr>
            <a:lvl7pPr marL="2971800" indent="-228600" eaLnBrk="0" fontAlgn="base" hangingPunct="0">
              <a:spcBef>
                <a:spcPct val="0"/>
              </a:spcBef>
              <a:spcAft>
                <a:spcPct val="0"/>
              </a:spcAft>
              <a:defRPr sz="4400">
                <a:solidFill>
                  <a:schemeClr val="tx1"/>
                </a:solidFill>
                <a:latin typeface="Arial" panose="020B0604020202020204" pitchFamily="34" charset="0"/>
              </a:defRPr>
            </a:lvl7pPr>
            <a:lvl8pPr marL="3429000" indent="-228600" eaLnBrk="0" fontAlgn="base" hangingPunct="0">
              <a:spcBef>
                <a:spcPct val="0"/>
              </a:spcBef>
              <a:spcAft>
                <a:spcPct val="0"/>
              </a:spcAft>
              <a:defRPr sz="4400">
                <a:solidFill>
                  <a:schemeClr val="tx1"/>
                </a:solidFill>
                <a:latin typeface="Arial" panose="020B0604020202020204" pitchFamily="34" charset="0"/>
              </a:defRPr>
            </a:lvl8pPr>
            <a:lvl9pPr marL="3886200" indent="-228600" eaLnBrk="0" fontAlgn="base" hangingPunct="0">
              <a:spcBef>
                <a:spcPct val="0"/>
              </a:spcBef>
              <a:spcAft>
                <a:spcPct val="0"/>
              </a:spcAft>
              <a:defRPr sz="4400">
                <a:solidFill>
                  <a:schemeClr val="tx1"/>
                </a:solidFill>
                <a:latin typeface="Arial" panose="020B0604020202020204" pitchFamily="34" charset="0"/>
              </a:defRPr>
            </a:lvl9pPr>
          </a:lstStyle>
          <a:p>
            <a:fld id="{9F530922-C49E-4564-A3BA-45745E7A037F}" type="slidenum">
              <a:rPr lang="en-GB" altLang="en-US" sz="1200">
                <a:latin typeface="Calibri" panose="020F0502020204030204" pitchFamily="34" charset="0"/>
              </a:rPr>
              <a:pPr/>
              <a:t>2</a:t>
            </a:fld>
            <a:endParaRPr lang="en-GB" altLang="en-US" sz="1200">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a:p>
        </p:txBody>
      </p:sp>
      <p:sp>
        <p:nvSpPr>
          <p:cNvPr id="4" name="Slide Number Placeholder 3"/>
          <p:cNvSpPr>
            <a:spLocks noGrp="1"/>
          </p:cNvSpPr>
          <p:nvPr>
            <p:ph type="sldNum" sz="quarter" idx="5"/>
          </p:nvPr>
        </p:nvSpPr>
        <p:spPr/>
        <p:txBody>
          <a:bodyPr/>
          <a:lstStyle/>
          <a:p>
            <a:fld id="{464288B3-8D54-478C-9DEE-FEB543A0D621}" type="slidenum">
              <a:rPr lang="en-GB" smtClean="0"/>
              <a:t>3</a:t>
            </a:fld>
            <a:endParaRPr lang="en-GB"/>
          </a:p>
        </p:txBody>
      </p:sp>
    </p:spTree>
    <p:extLst>
      <p:ext uri="{BB962C8B-B14F-4D97-AF65-F5344CB8AC3E}">
        <p14:creationId xmlns:p14="http://schemas.microsoft.com/office/powerpoint/2010/main" val="28193478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98807394-06EC-4ED3-82DD-B83B02D4866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597DD43D-E90C-43E5-880A-FE654D0382B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45060" name="Slide Number Placeholder 3">
            <a:extLst>
              <a:ext uri="{FF2B5EF4-FFF2-40B4-BE49-F238E27FC236}">
                <a16:creationId xmlns:a16="http://schemas.microsoft.com/office/drawing/2014/main" id="{0D6C71C1-A910-484D-B90E-3AAABF87C68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1"/>
                </a:solidFill>
                <a:latin typeface="Arial" panose="020B0604020202020204" pitchFamily="34" charset="0"/>
              </a:defRPr>
            </a:lvl1pPr>
            <a:lvl2pPr marL="742950" indent="-285750">
              <a:defRPr sz="4400">
                <a:solidFill>
                  <a:schemeClr val="tx1"/>
                </a:solidFill>
                <a:latin typeface="Arial" panose="020B0604020202020204" pitchFamily="34" charset="0"/>
              </a:defRPr>
            </a:lvl2pPr>
            <a:lvl3pPr marL="1143000" indent="-228600">
              <a:defRPr sz="4400">
                <a:solidFill>
                  <a:schemeClr val="tx1"/>
                </a:solidFill>
                <a:latin typeface="Arial" panose="020B0604020202020204" pitchFamily="34" charset="0"/>
              </a:defRPr>
            </a:lvl3pPr>
            <a:lvl4pPr marL="1600200" indent="-228600">
              <a:defRPr sz="4400">
                <a:solidFill>
                  <a:schemeClr val="tx1"/>
                </a:solidFill>
                <a:latin typeface="Arial" panose="020B0604020202020204" pitchFamily="34" charset="0"/>
              </a:defRPr>
            </a:lvl4pPr>
            <a:lvl5pPr marL="2057400" indent="-228600">
              <a:defRPr sz="4400">
                <a:solidFill>
                  <a:schemeClr val="tx1"/>
                </a:solidFill>
                <a:latin typeface="Arial" panose="020B0604020202020204" pitchFamily="34" charset="0"/>
              </a:defRPr>
            </a:lvl5pPr>
            <a:lvl6pPr marL="2514600" indent="-228600" eaLnBrk="0" fontAlgn="base" hangingPunct="0">
              <a:spcBef>
                <a:spcPct val="0"/>
              </a:spcBef>
              <a:spcAft>
                <a:spcPct val="0"/>
              </a:spcAft>
              <a:defRPr sz="4400">
                <a:solidFill>
                  <a:schemeClr val="tx1"/>
                </a:solidFill>
                <a:latin typeface="Arial" panose="020B0604020202020204" pitchFamily="34" charset="0"/>
              </a:defRPr>
            </a:lvl6pPr>
            <a:lvl7pPr marL="2971800" indent="-228600" eaLnBrk="0" fontAlgn="base" hangingPunct="0">
              <a:spcBef>
                <a:spcPct val="0"/>
              </a:spcBef>
              <a:spcAft>
                <a:spcPct val="0"/>
              </a:spcAft>
              <a:defRPr sz="4400">
                <a:solidFill>
                  <a:schemeClr val="tx1"/>
                </a:solidFill>
                <a:latin typeface="Arial" panose="020B0604020202020204" pitchFamily="34" charset="0"/>
              </a:defRPr>
            </a:lvl7pPr>
            <a:lvl8pPr marL="3429000" indent="-228600" eaLnBrk="0" fontAlgn="base" hangingPunct="0">
              <a:spcBef>
                <a:spcPct val="0"/>
              </a:spcBef>
              <a:spcAft>
                <a:spcPct val="0"/>
              </a:spcAft>
              <a:defRPr sz="4400">
                <a:solidFill>
                  <a:schemeClr val="tx1"/>
                </a:solidFill>
                <a:latin typeface="Arial" panose="020B0604020202020204" pitchFamily="34" charset="0"/>
              </a:defRPr>
            </a:lvl8pPr>
            <a:lvl9pPr marL="3886200" indent="-228600" eaLnBrk="0" fontAlgn="base" hangingPunct="0">
              <a:spcBef>
                <a:spcPct val="0"/>
              </a:spcBef>
              <a:spcAft>
                <a:spcPct val="0"/>
              </a:spcAft>
              <a:defRPr sz="4400">
                <a:solidFill>
                  <a:schemeClr val="tx1"/>
                </a:solidFill>
                <a:latin typeface="Arial" panose="020B0604020202020204" pitchFamily="34" charset="0"/>
              </a:defRPr>
            </a:lvl9pPr>
          </a:lstStyle>
          <a:p>
            <a:fld id="{9F530922-C49E-4564-A3BA-45745E7A037F}" type="slidenum">
              <a:rPr lang="en-GB" altLang="en-US" sz="1200">
                <a:latin typeface="Calibri" panose="020F0502020204030204" pitchFamily="34" charset="0"/>
              </a:rPr>
              <a:pPr/>
              <a:t>4</a:t>
            </a:fld>
            <a:endParaRPr lang="en-GB" altLang="en-US" sz="1200">
              <a:latin typeface="Calibri" panose="020F0502020204030204" pitchFamily="34" charset="0"/>
            </a:endParaRPr>
          </a:p>
        </p:txBody>
      </p:sp>
    </p:spTree>
    <p:extLst>
      <p:ext uri="{BB962C8B-B14F-4D97-AF65-F5344CB8AC3E}">
        <p14:creationId xmlns:p14="http://schemas.microsoft.com/office/powerpoint/2010/main" val="4046105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A7B83C88-A95B-4314-8BD9-5313952C6A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B70A9846-9918-4461-8768-2CF6A66A25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dirty="0"/>
          </a:p>
        </p:txBody>
      </p:sp>
      <p:sp>
        <p:nvSpPr>
          <p:cNvPr id="49156" name="Slide Number Placeholder 3">
            <a:extLst>
              <a:ext uri="{FF2B5EF4-FFF2-40B4-BE49-F238E27FC236}">
                <a16:creationId xmlns:a16="http://schemas.microsoft.com/office/drawing/2014/main" id="{28CACC89-0480-4FBA-96DE-743391060F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1"/>
                </a:solidFill>
                <a:latin typeface="Arial" panose="020B0604020202020204" pitchFamily="34" charset="0"/>
              </a:defRPr>
            </a:lvl1pPr>
            <a:lvl2pPr marL="742950" indent="-285750">
              <a:defRPr sz="4400">
                <a:solidFill>
                  <a:schemeClr val="tx1"/>
                </a:solidFill>
                <a:latin typeface="Arial" panose="020B0604020202020204" pitchFamily="34" charset="0"/>
              </a:defRPr>
            </a:lvl2pPr>
            <a:lvl3pPr marL="1143000" indent="-228600">
              <a:defRPr sz="4400">
                <a:solidFill>
                  <a:schemeClr val="tx1"/>
                </a:solidFill>
                <a:latin typeface="Arial" panose="020B0604020202020204" pitchFamily="34" charset="0"/>
              </a:defRPr>
            </a:lvl3pPr>
            <a:lvl4pPr marL="1600200" indent="-228600">
              <a:defRPr sz="4400">
                <a:solidFill>
                  <a:schemeClr val="tx1"/>
                </a:solidFill>
                <a:latin typeface="Arial" panose="020B0604020202020204" pitchFamily="34" charset="0"/>
              </a:defRPr>
            </a:lvl4pPr>
            <a:lvl5pPr marL="2057400" indent="-228600">
              <a:defRPr sz="4400">
                <a:solidFill>
                  <a:schemeClr val="tx1"/>
                </a:solidFill>
                <a:latin typeface="Arial" panose="020B0604020202020204" pitchFamily="34" charset="0"/>
              </a:defRPr>
            </a:lvl5pPr>
            <a:lvl6pPr marL="2514600" indent="-228600" eaLnBrk="0" fontAlgn="base" hangingPunct="0">
              <a:spcBef>
                <a:spcPct val="0"/>
              </a:spcBef>
              <a:spcAft>
                <a:spcPct val="0"/>
              </a:spcAft>
              <a:defRPr sz="4400">
                <a:solidFill>
                  <a:schemeClr val="tx1"/>
                </a:solidFill>
                <a:latin typeface="Arial" panose="020B0604020202020204" pitchFamily="34" charset="0"/>
              </a:defRPr>
            </a:lvl6pPr>
            <a:lvl7pPr marL="2971800" indent="-228600" eaLnBrk="0" fontAlgn="base" hangingPunct="0">
              <a:spcBef>
                <a:spcPct val="0"/>
              </a:spcBef>
              <a:spcAft>
                <a:spcPct val="0"/>
              </a:spcAft>
              <a:defRPr sz="4400">
                <a:solidFill>
                  <a:schemeClr val="tx1"/>
                </a:solidFill>
                <a:latin typeface="Arial" panose="020B0604020202020204" pitchFamily="34" charset="0"/>
              </a:defRPr>
            </a:lvl7pPr>
            <a:lvl8pPr marL="3429000" indent="-228600" eaLnBrk="0" fontAlgn="base" hangingPunct="0">
              <a:spcBef>
                <a:spcPct val="0"/>
              </a:spcBef>
              <a:spcAft>
                <a:spcPct val="0"/>
              </a:spcAft>
              <a:defRPr sz="4400">
                <a:solidFill>
                  <a:schemeClr val="tx1"/>
                </a:solidFill>
                <a:latin typeface="Arial" panose="020B0604020202020204" pitchFamily="34" charset="0"/>
              </a:defRPr>
            </a:lvl8pPr>
            <a:lvl9pPr marL="3886200" indent="-228600" eaLnBrk="0" fontAlgn="base" hangingPunct="0">
              <a:spcBef>
                <a:spcPct val="0"/>
              </a:spcBef>
              <a:spcAft>
                <a:spcPct val="0"/>
              </a:spcAft>
              <a:defRPr sz="4400">
                <a:solidFill>
                  <a:schemeClr val="tx1"/>
                </a:solidFill>
                <a:latin typeface="Arial" panose="020B0604020202020204" pitchFamily="34" charset="0"/>
              </a:defRPr>
            </a:lvl9pPr>
          </a:lstStyle>
          <a:p>
            <a:fld id="{64CEC0C3-8BAE-4353-85CA-573BAFED439A}" type="slidenum">
              <a:rPr lang="en-GB" altLang="en-US" sz="1200">
                <a:latin typeface="Calibri" panose="020F0502020204030204" pitchFamily="34" charset="0"/>
              </a:rPr>
              <a:pPr/>
              <a:t>5</a:t>
            </a:fld>
            <a:endParaRPr lang="en-GB" altLang="en-US" sz="1200">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A7B83C88-A95B-4314-8BD9-5313952C6A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B70A9846-9918-4461-8768-2CF6A66A25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dirty="0"/>
          </a:p>
        </p:txBody>
      </p:sp>
      <p:sp>
        <p:nvSpPr>
          <p:cNvPr id="49156" name="Slide Number Placeholder 3">
            <a:extLst>
              <a:ext uri="{FF2B5EF4-FFF2-40B4-BE49-F238E27FC236}">
                <a16:creationId xmlns:a16="http://schemas.microsoft.com/office/drawing/2014/main" id="{28CACC89-0480-4FBA-96DE-743391060F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1"/>
                </a:solidFill>
                <a:latin typeface="Arial" panose="020B0604020202020204" pitchFamily="34" charset="0"/>
              </a:defRPr>
            </a:lvl1pPr>
            <a:lvl2pPr marL="742950" indent="-285750">
              <a:defRPr sz="4400">
                <a:solidFill>
                  <a:schemeClr val="tx1"/>
                </a:solidFill>
                <a:latin typeface="Arial" panose="020B0604020202020204" pitchFamily="34" charset="0"/>
              </a:defRPr>
            </a:lvl2pPr>
            <a:lvl3pPr marL="1143000" indent="-228600">
              <a:defRPr sz="4400">
                <a:solidFill>
                  <a:schemeClr val="tx1"/>
                </a:solidFill>
                <a:latin typeface="Arial" panose="020B0604020202020204" pitchFamily="34" charset="0"/>
              </a:defRPr>
            </a:lvl3pPr>
            <a:lvl4pPr marL="1600200" indent="-228600">
              <a:defRPr sz="4400">
                <a:solidFill>
                  <a:schemeClr val="tx1"/>
                </a:solidFill>
                <a:latin typeface="Arial" panose="020B0604020202020204" pitchFamily="34" charset="0"/>
              </a:defRPr>
            </a:lvl4pPr>
            <a:lvl5pPr marL="2057400" indent="-228600">
              <a:defRPr sz="4400">
                <a:solidFill>
                  <a:schemeClr val="tx1"/>
                </a:solidFill>
                <a:latin typeface="Arial" panose="020B0604020202020204" pitchFamily="34" charset="0"/>
              </a:defRPr>
            </a:lvl5pPr>
            <a:lvl6pPr marL="2514600" indent="-228600" eaLnBrk="0" fontAlgn="base" hangingPunct="0">
              <a:spcBef>
                <a:spcPct val="0"/>
              </a:spcBef>
              <a:spcAft>
                <a:spcPct val="0"/>
              </a:spcAft>
              <a:defRPr sz="4400">
                <a:solidFill>
                  <a:schemeClr val="tx1"/>
                </a:solidFill>
                <a:latin typeface="Arial" panose="020B0604020202020204" pitchFamily="34" charset="0"/>
              </a:defRPr>
            </a:lvl6pPr>
            <a:lvl7pPr marL="2971800" indent="-228600" eaLnBrk="0" fontAlgn="base" hangingPunct="0">
              <a:spcBef>
                <a:spcPct val="0"/>
              </a:spcBef>
              <a:spcAft>
                <a:spcPct val="0"/>
              </a:spcAft>
              <a:defRPr sz="4400">
                <a:solidFill>
                  <a:schemeClr val="tx1"/>
                </a:solidFill>
                <a:latin typeface="Arial" panose="020B0604020202020204" pitchFamily="34" charset="0"/>
              </a:defRPr>
            </a:lvl7pPr>
            <a:lvl8pPr marL="3429000" indent="-228600" eaLnBrk="0" fontAlgn="base" hangingPunct="0">
              <a:spcBef>
                <a:spcPct val="0"/>
              </a:spcBef>
              <a:spcAft>
                <a:spcPct val="0"/>
              </a:spcAft>
              <a:defRPr sz="4400">
                <a:solidFill>
                  <a:schemeClr val="tx1"/>
                </a:solidFill>
                <a:latin typeface="Arial" panose="020B0604020202020204" pitchFamily="34" charset="0"/>
              </a:defRPr>
            </a:lvl8pPr>
            <a:lvl9pPr marL="3886200" indent="-228600" eaLnBrk="0" fontAlgn="base" hangingPunct="0">
              <a:spcBef>
                <a:spcPct val="0"/>
              </a:spcBef>
              <a:spcAft>
                <a:spcPct val="0"/>
              </a:spcAft>
              <a:defRPr sz="4400">
                <a:solidFill>
                  <a:schemeClr val="tx1"/>
                </a:solidFill>
                <a:latin typeface="Arial" panose="020B0604020202020204" pitchFamily="34" charset="0"/>
              </a:defRPr>
            </a:lvl9pPr>
          </a:lstStyle>
          <a:p>
            <a:fld id="{64CEC0C3-8BAE-4353-85CA-573BAFED439A}" type="slidenum">
              <a:rPr lang="en-GB" altLang="en-US" sz="1200">
                <a:latin typeface="Calibri" panose="020F0502020204030204" pitchFamily="34" charset="0"/>
              </a:rPr>
              <a:pPr/>
              <a:t>6</a:t>
            </a:fld>
            <a:endParaRPr lang="en-GB" altLang="en-US" sz="1200">
              <a:latin typeface="Calibri" panose="020F0502020204030204" pitchFamily="34" charset="0"/>
            </a:endParaRPr>
          </a:p>
        </p:txBody>
      </p:sp>
    </p:spTree>
    <p:extLst>
      <p:ext uri="{BB962C8B-B14F-4D97-AF65-F5344CB8AC3E}">
        <p14:creationId xmlns:p14="http://schemas.microsoft.com/office/powerpoint/2010/main" val="2716677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A7B83C88-A95B-4314-8BD9-5313952C6A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B70A9846-9918-4461-8768-2CF6A66A25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dirty="0"/>
          </a:p>
        </p:txBody>
      </p:sp>
      <p:sp>
        <p:nvSpPr>
          <p:cNvPr id="49156" name="Slide Number Placeholder 3">
            <a:extLst>
              <a:ext uri="{FF2B5EF4-FFF2-40B4-BE49-F238E27FC236}">
                <a16:creationId xmlns:a16="http://schemas.microsoft.com/office/drawing/2014/main" id="{28CACC89-0480-4FBA-96DE-743391060F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1"/>
                </a:solidFill>
                <a:latin typeface="Arial" panose="020B0604020202020204" pitchFamily="34" charset="0"/>
              </a:defRPr>
            </a:lvl1pPr>
            <a:lvl2pPr marL="742950" indent="-285750">
              <a:defRPr sz="4400">
                <a:solidFill>
                  <a:schemeClr val="tx1"/>
                </a:solidFill>
                <a:latin typeface="Arial" panose="020B0604020202020204" pitchFamily="34" charset="0"/>
              </a:defRPr>
            </a:lvl2pPr>
            <a:lvl3pPr marL="1143000" indent="-228600">
              <a:defRPr sz="4400">
                <a:solidFill>
                  <a:schemeClr val="tx1"/>
                </a:solidFill>
                <a:latin typeface="Arial" panose="020B0604020202020204" pitchFamily="34" charset="0"/>
              </a:defRPr>
            </a:lvl3pPr>
            <a:lvl4pPr marL="1600200" indent="-228600">
              <a:defRPr sz="4400">
                <a:solidFill>
                  <a:schemeClr val="tx1"/>
                </a:solidFill>
                <a:latin typeface="Arial" panose="020B0604020202020204" pitchFamily="34" charset="0"/>
              </a:defRPr>
            </a:lvl4pPr>
            <a:lvl5pPr marL="2057400" indent="-228600">
              <a:defRPr sz="4400">
                <a:solidFill>
                  <a:schemeClr val="tx1"/>
                </a:solidFill>
                <a:latin typeface="Arial" panose="020B0604020202020204" pitchFamily="34" charset="0"/>
              </a:defRPr>
            </a:lvl5pPr>
            <a:lvl6pPr marL="2514600" indent="-228600" eaLnBrk="0" fontAlgn="base" hangingPunct="0">
              <a:spcBef>
                <a:spcPct val="0"/>
              </a:spcBef>
              <a:spcAft>
                <a:spcPct val="0"/>
              </a:spcAft>
              <a:defRPr sz="4400">
                <a:solidFill>
                  <a:schemeClr val="tx1"/>
                </a:solidFill>
                <a:latin typeface="Arial" panose="020B0604020202020204" pitchFamily="34" charset="0"/>
              </a:defRPr>
            </a:lvl6pPr>
            <a:lvl7pPr marL="2971800" indent="-228600" eaLnBrk="0" fontAlgn="base" hangingPunct="0">
              <a:spcBef>
                <a:spcPct val="0"/>
              </a:spcBef>
              <a:spcAft>
                <a:spcPct val="0"/>
              </a:spcAft>
              <a:defRPr sz="4400">
                <a:solidFill>
                  <a:schemeClr val="tx1"/>
                </a:solidFill>
                <a:latin typeface="Arial" panose="020B0604020202020204" pitchFamily="34" charset="0"/>
              </a:defRPr>
            </a:lvl7pPr>
            <a:lvl8pPr marL="3429000" indent="-228600" eaLnBrk="0" fontAlgn="base" hangingPunct="0">
              <a:spcBef>
                <a:spcPct val="0"/>
              </a:spcBef>
              <a:spcAft>
                <a:spcPct val="0"/>
              </a:spcAft>
              <a:defRPr sz="4400">
                <a:solidFill>
                  <a:schemeClr val="tx1"/>
                </a:solidFill>
                <a:latin typeface="Arial" panose="020B0604020202020204" pitchFamily="34" charset="0"/>
              </a:defRPr>
            </a:lvl8pPr>
            <a:lvl9pPr marL="3886200" indent="-228600" eaLnBrk="0" fontAlgn="base" hangingPunct="0">
              <a:spcBef>
                <a:spcPct val="0"/>
              </a:spcBef>
              <a:spcAft>
                <a:spcPct val="0"/>
              </a:spcAft>
              <a:defRPr sz="4400">
                <a:solidFill>
                  <a:schemeClr val="tx1"/>
                </a:solidFill>
                <a:latin typeface="Arial" panose="020B0604020202020204" pitchFamily="34" charset="0"/>
              </a:defRPr>
            </a:lvl9pPr>
          </a:lstStyle>
          <a:p>
            <a:fld id="{64CEC0C3-8BAE-4353-85CA-573BAFED439A}" type="slidenum">
              <a:rPr lang="en-GB" altLang="en-US" sz="1200">
                <a:latin typeface="Calibri" panose="020F0502020204030204" pitchFamily="34" charset="0"/>
              </a:rPr>
              <a:pPr/>
              <a:t>7</a:t>
            </a:fld>
            <a:endParaRPr lang="en-GB" altLang="en-US" sz="1200">
              <a:latin typeface="Calibri" panose="020F0502020204030204" pitchFamily="34" charset="0"/>
            </a:endParaRPr>
          </a:p>
        </p:txBody>
      </p:sp>
    </p:spTree>
    <p:extLst>
      <p:ext uri="{BB962C8B-B14F-4D97-AF65-F5344CB8AC3E}">
        <p14:creationId xmlns:p14="http://schemas.microsoft.com/office/powerpoint/2010/main" val="22639873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a:extLst>
              <a:ext uri="{FF2B5EF4-FFF2-40B4-BE49-F238E27FC236}">
                <a16:creationId xmlns:a16="http://schemas.microsoft.com/office/drawing/2014/main" id="{67261B9C-0291-42A8-AB87-30994B51DD8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a:extLst>
              <a:ext uri="{FF2B5EF4-FFF2-40B4-BE49-F238E27FC236}">
                <a16:creationId xmlns:a16="http://schemas.microsoft.com/office/drawing/2014/main" id="{649AAFC0-BF2E-402F-96FC-3226A4A036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123908" name="Slide Number Placeholder 3">
            <a:extLst>
              <a:ext uri="{FF2B5EF4-FFF2-40B4-BE49-F238E27FC236}">
                <a16:creationId xmlns:a16="http://schemas.microsoft.com/office/drawing/2014/main" id="{991069E5-F72E-4993-B7D9-6E9C7A98FDF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E516F5F-11E5-42BD-8AFE-6881E19B0817}" type="slidenum">
              <a:rPr kumimoji="0" lang="en-GB"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GB"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8113043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a:extLst>
              <a:ext uri="{FF2B5EF4-FFF2-40B4-BE49-F238E27FC236}">
                <a16:creationId xmlns:a16="http://schemas.microsoft.com/office/drawing/2014/main" id="{67261B9C-0291-42A8-AB87-30994B51DD8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a:extLst>
              <a:ext uri="{FF2B5EF4-FFF2-40B4-BE49-F238E27FC236}">
                <a16:creationId xmlns:a16="http://schemas.microsoft.com/office/drawing/2014/main" id="{649AAFC0-BF2E-402F-96FC-3226A4A036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123908" name="Slide Number Placeholder 3">
            <a:extLst>
              <a:ext uri="{FF2B5EF4-FFF2-40B4-BE49-F238E27FC236}">
                <a16:creationId xmlns:a16="http://schemas.microsoft.com/office/drawing/2014/main" id="{991069E5-F72E-4993-B7D9-6E9C7A98FDF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E516F5F-11E5-42BD-8AFE-6881E19B0817}" type="slidenum">
              <a:rPr kumimoji="0" lang="en-GB"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GB"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6657931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_0000_NHSBT_Ribbon_NHS_Blue_RGB_WhiteAbv_DRAFT.png">
            <a:extLst>
              <a:ext uri="{FF2B5EF4-FFF2-40B4-BE49-F238E27FC236}">
                <a16:creationId xmlns:a16="http://schemas.microsoft.com/office/drawing/2014/main" id="{CD5E0394-7986-4D9B-B425-E4ED10F418AC}"/>
              </a:ext>
            </a:extLst>
          </p:cNvPr>
          <p:cNvPicPr>
            <a:picLocks noChangeAspect="1"/>
          </p:cNvPicPr>
          <p:nvPr/>
        </p:nvPicPr>
        <p:blipFill>
          <a:blip r:embed="rId2">
            <a:extLst>
              <a:ext uri="{28A0092B-C50C-407E-A947-70E740481C1C}">
                <a14:useLocalDpi xmlns:a14="http://schemas.microsoft.com/office/drawing/2010/main" val="0"/>
              </a:ext>
            </a:extLst>
          </a:blip>
          <a:srcRect l="2162" t="9860" r="3767"/>
          <a:stretch>
            <a:fillRect/>
          </a:stretch>
        </p:blipFill>
        <p:spPr bwMode="auto">
          <a:xfrm>
            <a:off x="0" y="0"/>
            <a:ext cx="9144000" cy="265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NHSBT Colour_RGB.png">
            <a:extLst>
              <a:ext uri="{FF2B5EF4-FFF2-40B4-BE49-F238E27FC236}">
                <a16:creationId xmlns:a16="http://schemas.microsoft.com/office/drawing/2014/main" id="{6403430D-47C3-45A3-939B-E3D8F674F28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824538" y="365125"/>
            <a:ext cx="2954337"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47675" y="3426288"/>
            <a:ext cx="7208026" cy="840293"/>
          </a:xfrm>
        </p:spPr>
        <p:txBody>
          <a:bodyPr/>
          <a:lstStyle>
            <a:lvl1pPr>
              <a:defRPr sz="5000"/>
            </a:lvl1pPr>
          </a:lstStyle>
          <a:p>
            <a:r>
              <a:rPr lang="en-US"/>
              <a:t>Click to edit Master title style</a:t>
            </a:r>
            <a:endParaRPr lang="en-GB" dirty="0"/>
          </a:p>
        </p:txBody>
      </p:sp>
      <p:sp>
        <p:nvSpPr>
          <p:cNvPr id="3" name="Subtitle 2"/>
          <p:cNvSpPr>
            <a:spLocks noGrp="1"/>
          </p:cNvSpPr>
          <p:nvPr>
            <p:ph type="subTitle" idx="1"/>
          </p:nvPr>
        </p:nvSpPr>
        <p:spPr>
          <a:xfrm>
            <a:off x="456194" y="4385254"/>
            <a:ext cx="6400800" cy="690362"/>
          </a:xfrm>
        </p:spPr>
        <p:txBody>
          <a:bodyPr/>
          <a:lstStyle>
            <a:lvl1pPr marL="0" indent="0" algn="l">
              <a:buNone/>
              <a:defRPr sz="3500">
                <a:solidFill>
                  <a:srgbClr val="0091C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500072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50461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_ No graphic">
    <p:spTree>
      <p:nvGrpSpPr>
        <p:cNvPr id="1" name=""/>
        <p:cNvGrpSpPr/>
        <p:nvPr/>
      </p:nvGrpSpPr>
      <p:grpSpPr>
        <a:xfrm>
          <a:off x="0" y="0"/>
          <a:ext cx="0" cy="0"/>
          <a:chOff x="0" y="0"/>
          <a:chExt cx="0" cy="0"/>
        </a:xfrm>
      </p:grpSpPr>
      <p:pic>
        <p:nvPicPr>
          <p:cNvPr id="4" name="Picture 5" descr="NHSBT Colour_RGB.png">
            <a:extLst>
              <a:ext uri="{FF2B5EF4-FFF2-40B4-BE49-F238E27FC236}">
                <a16:creationId xmlns:a16="http://schemas.microsoft.com/office/drawing/2014/main" id="{B1AE961D-B8F7-489C-9817-1857BB9BBB0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08838" y="214313"/>
            <a:ext cx="1727200"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50234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Alternative title slide">
    <p:bg>
      <p:bgPr>
        <a:gradFill rotWithShape="1">
          <a:gsLst>
            <a:gs pos="0">
              <a:srgbClr val="0091C9"/>
            </a:gs>
            <a:gs pos="60001">
              <a:srgbClr val="0072C6"/>
            </a:gs>
            <a:gs pos="100000">
              <a:srgbClr val="003893"/>
            </a:gs>
          </a:gsLst>
          <a:lin ang="5400000"/>
        </a:gra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111B78E3-D19B-47B4-BCE5-B83B7BF36260}"/>
              </a:ext>
            </a:extLst>
          </p:cNvPr>
          <p:cNvSpPr/>
          <p:nvPr/>
        </p:nvSpPr>
        <p:spPr>
          <a:xfrm>
            <a:off x="-4763" y="-9525"/>
            <a:ext cx="9159876" cy="2019300"/>
          </a:xfrm>
          <a:custGeom>
            <a:avLst/>
            <a:gdLst>
              <a:gd name="connsiteX0" fmla="*/ 0 w 9262587"/>
              <a:gd name="connsiteY0" fmla="*/ 1836110 h 2121727"/>
              <a:gd name="connsiteX1" fmla="*/ 1168024 w 9262587"/>
              <a:gd name="connsiteY1" fmla="*/ 1581095 h 2121727"/>
              <a:gd name="connsiteX2" fmla="*/ 1994312 w 9262587"/>
              <a:gd name="connsiteY2" fmla="*/ 1535192 h 2121727"/>
              <a:gd name="connsiteX3" fmla="*/ 2693087 w 9262587"/>
              <a:gd name="connsiteY3" fmla="*/ 1550493 h 2121727"/>
              <a:gd name="connsiteX4" fmla="*/ 4141641 w 9262587"/>
              <a:gd name="connsiteY4" fmla="*/ 1831010 h 2121727"/>
              <a:gd name="connsiteX5" fmla="*/ 5212756 w 9262587"/>
              <a:gd name="connsiteY5" fmla="*/ 2075824 h 2121727"/>
              <a:gd name="connsiteX6" fmla="*/ 7043851 w 9262587"/>
              <a:gd name="connsiteY6" fmla="*/ 2121727 h 2121727"/>
              <a:gd name="connsiteX7" fmla="*/ 8844343 w 9262587"/>
              <a:gd name="connsiteY7" fmla="*/ 1866712 h 2121727"/>
              <a:gd name="connsiteX8" fmla="*/ 9262587 w 9262587"/>
              <a:gd name="connsiteY8" fmla="*/ 1611696 h 2121727"/>
              <a:gd name="connsiteX9" fmla="*/ 9221783 w 9262587"/>
              <a:gd name="connsiteY9" fmla="*/ 0 h 2121727"/>
              <a:gd name="connsiteX10" fmla="*/ 20402 w 9262587"/>
              <a:gd name="connsiteY10" fmla="*/ 40802 h 2121727"/>
              <a:gd name="connsiteX11" fmla="*/ 0 w 9262587"/>
              <a:gd name="connsiteY11" fmla="*/ 1836110 h 2121727"/>
              <a:gd name="connsiteX0" fmla="*/ 0 w 9221783"/>
              <a:gd name="connsiteY0" fmla="*/ 1836110 h 2121727"/>
              <a:gd name="connsiteX1" fmla="*/ 1168024 w 9221783"/>
              <a:gd name="connsiteY1" fmla="*/ 1581095 h 2121727"/>
              <a:gd name="connsiteX2" fmla="*/ 1994312 w 9221783"/>
              <a:gd name="connsiteY2" fmla="*/ 1535192 h 2121727"/>
              <a:gd name="connsiteX3" fmla="*/ 2693087 w 9221783"/>
              <a:gd name="connsiteY3" fmla="*/ 1550493 h 2121727"/>
              <a:gd name="connsiteX4" fmla="*/ 4141641 w 9221783"/>
              <a:gd name="connsiteY4" fmla="*/ 1831010 h 2121727"/>
              <a:gd name="connsiteX5" fmla="*/ 5212756 w 9221783"/>
              <a:gd name="connsiteY5" fmla="*/ 2075824 h 2121727"/>
              <a:gd name="connsiteX6" fmla="*/ 7043851 w 9221783"/>
              <a:gd name="connsiteY6" fmla="*/ 2121727 h 2121727"/>
              <a:gd name="connsiteX7" fmla="*/ 8844343 w 9221783"/>
              <a:gd name="connsiteY7" fmla="*/ 1866712 h 2121727"/>
              <a:gd name="connsiteX8" fmla="*/ 9170777 w 9221783"/>
              <a:gd name="connsiteY8" fmla="*/ 1662699 h 2121727"/>
              <a:gd name="connsiteX9" fmla="*/ 9221783 w 9221783"/>
              <a:gd name="connsiteY9" fmla="*/ 0 h 2121727"/>
              <a:gd name="connsiteX10" fmla="*/ 20402 w 9221783"/>
              <a:gd name="connsiteY10" fmla="*/ 40802 h 2121727"/>
              <a:gd name="connsiteX11" fmla="*/ 0 w 9221783"/>
              <a:gd name="connsiteY11" fmla="*/ 1836110 h 2121727"/>
              <a:gd name="connsiteX0" fmla="*/ 0 w 9170777"/>
              <a:gd name="connsiteY0" fmla="*/ 1795308 h 2080925"/>
              <a:gd name="connsiteX1" fmla="*/ 1168024 w 9170777"/>
              <a:gd name="connsiteY1" fmla="*/ 1540293 h 2080925"/>
              <a:gd name="connsiteX2" fmla="*/ 1994312 w 9170777"/>
              <a:gd name="connsiteY2" fmla="*/ 1494390 h 2080925"/>
              <a:gd name="connsiteX3" fmla="*/ 2693087 w 9170777"/>
              <a:gd name="connsiteY3" fmla="*/ 1509691 h 2080925"/>
              <a:gd name="connsiteX4" fmla="*/ 4141641 w 9170777"/>
              <a:gd name="connsiteY4" fmla="*/ 1790208 h 2080925"/>
              <a:gd name="connsiteX5" fmla="*/ 5212756 w 9170777"/>
              <a:gd name="connsiteY5" fmla="*/ 2035022 h 2080925"/>
              <a:gd name="connsiteX6" fmla="*/ 7043851 w 9170777"/>
              <a:gd name="connsiteY6" fmla="*/ 2080925 h 2080925"/>
              <a:gd name="connsiteX7" fmla="*/ 8844343 w 9170777"/>
              <a:gd name="connsiteY7" fmla="*/ 1825910 h 2080925"/>
              <a:gd name="connsiteX8" fmla="*/ 9170777 w 9170777"/>
              <a:gd name="connsiteY8" fmla="*/ 1621897 h 2080925"/>
              <a:gd name="connsiteX9" fmla="*/ 9119772 w 9170777"/>
              <a:gd name="connsiteY9" fmla="*/ 61204 h 2080925"/>
              <a:gd name="connsiteX10" fmla="*/ 20402 w 9170777"/>
              <a:gd name="connsiteY10" fmla="*/ 0 h 2080925"/>
              <a:gd name="connsiteX11" fmla="*/ 0 w 9170777"/>
              <a:gd name="connsiteY11" fmla="*/ 1795308 h 2080925"/>
              <a:gd name="connsiteX0" fmla="*/ 0 w 9170777"/>
              <a:gd name="connsiteY0" fmla="*/ 1795308 h 2080925"/>
              <a:gd name="connsiteX1" fmla="*/ 1168024 w 9170777"/>
              <a:gd name="connsiteY1" fmla="*/ 1540293 h 2080925"/>
              <a:gd name="connsiteX2" fmla="*/ 1994312 w 9170777"/>
              <a:gd name="connsiteY2" fmla="*/ 1494390 h 2080925"/>
              <a:gd name="connsiteX3" fmla="*/ 2693087 w 9170777"/>
              <a:gd name="connsiteY3" fmla="*/ 1509691 h 2080925"/>
              <a:gd name="connsiteX4" fmla="*/ 4141641 w 9170777"/>
              <a:gd name="connsiteY4" fmla="*/ 1790208 h 2080925"/>
              <a:gd name="connsiteX5" fmla="*/ 5212756 w 9170777"/>
              <a:gd name="connsiteY5" fmla="*/ 2035022 h 2080925"/>
              <a:gd name="connsiteX6" fmla="*/ 7043851 w 9170777"/>
              <a:gd name="connsiteY6" fmla="*/ 2080925 h 2080925"/>
              <a:gd name="connsiteX7" fmla="*/ 8844343 w 9170777"/>
              <a:gd name="connsiteY7" fmla="*/ 1825910 h 2080925"/>
              <a:gd name="connsiteX8" fmla="*/ 9170777 w 9170777"/>
              <a:gd name="connsiteY8" fmla="*/ 1621897 h 2080925"/>
              <a:gd name="connsiteX9" fmla="*/ 9119772 w 9170777"/>
              <a:gd name="connsiteY9" fmla="*/ 61204 h 2080925"/>
              <a:gd name="connsiteX10" fmla="*/ 20402 w 9170777"/>
              <a:gd name="connsiteY10" fmla="*/ 0 h 2080925"/>
              <a:gd name="connsiteX11" fmla="*/ 0 w 9170777"/>
              <a:gd name="connsiteY11" fmla="*/ 1795308 h 2080925"/>
              <a:gd name="connsiteX0" fmla="*/ 0 w 9119859"/>
              <a:gd name="connsiteY0" fmla="*/ 1795308 h 2080925"/>
              <a:gd name="connsiteX1" fmla="*/ 1168024 w 9119859"/>
              <a:gd name="connsiteY1" fmla="*/ 1540293 h 2080925"/>
              <a:gd name="connsiteX2" fmla="*/ 1994312 w 9119859"/>
              <a:gd name="connsiteY2" fmla="*/ 1494390 h 2080925"/>
              <a:gd name="connsiteX3" fmla="*/ 2693087 w 9119859"/>
              <a:gd name="connsiteY3" fmla="*/ 1509691 h 2080925"/>
              <a:gd name="connsiteX4" fmla="*/ 4141641 w 9119859"/>
              <a:gd name="connsiteY4" fmla="*/ 1790208 h 2080925"/>
              <a:gd name="connsiteX5" fmla="*/ 5212756 w 9119859"/>
              <a:gd name="connsiteY5" fmla="*/ 2035022 h 2080925"/>
              <a:gd name="connsiteX6" fmla="*/ 7043851 w 9119859"/>
              <a:gd name="connsiteY6" fmla="*/ 2080925 h 2080925"/>
              <a:gd name="connsiteX7" fmla="*/ 8844343 w 9119859"/>
              <a:gd name="connsiteY7" fmla="*/ 1825910 h 2080925"/>
              <a:gd name="connsiteX8" fmla="*/ 9114671 w 9119859"/>
              <a:gd name="connsiteY8" fmla="*/ 1667800 h 2080925"/>
              <a:gd name="connsiteX9" fmla="*/ 9119772 w 9119859"/>
              <a:gd name="connsiteY9" fmla="*/ 61204 h 2080925"/>
              <a:gd name="connsiteX10" fmla="*/ 20402 w 9119859"/>
              <a:gd name="connsiteY10" fmla="*/ 0 h 2080925"/>
              <a:gd name="connsiteX11" fmla="*/ 0 w 9119859"/>
              <a:gd name="connsiteY11" fmla="*/ 1795308 h 2080925"/>
              <a:gd name="connsiteX0" fmla="*/ 0 w 9120224"/>
              <a:gd name="connsiteY0" fmla="*/ 1795308 h 2080925"/>
              <a:gd name="connsiteX1" fmla="*/ 1168024 w 9120224"/>
              <a:gd name="connsiteY1" fmla="*/ 1540293 h 2080925"/>
              <a:gd name="connsiteX2" fmla="*/ 1994312 w 9120224"/>
              <a:gd name="connsiteY2" fmla="*/ 1494390 h 2080925"/>
              <a:gd name="connsiteX3" fmla="*/ 2693087 w 9120224"/>
              <a:gd name="connsiteY3" fmla="*/ 1509691 h 2080925"/>
              <a:gd name="connsiteX4" fmla="*/ 4141641 w 9120224"/>
              <a:gd name="connsiteY4" fmla="*/ 1790208 h 2080925"/>
              <a:gd name="connsiteX5" fmla="*/ 5212756 w 9120224"/>
              <a:gd name="connsiteY5" fmla="*/ 2035022 h 2080925"/>
              <a:gd name="connsiteX6" fmla="*/ 7043851 w 9120224"/>
              <a:gd name="connsiteY6" fmla="*/ 2080925 h 2080925"/>
              <a:gd name="connsiteX7" fmla="*/ 8844343 w 9120224"/>
              <a:gd name="connsiteY7" fmla="*/ 1825910 h 2080925"/>
              <a:gd name="connsiteX8" fmla="*/ 9114671 w 9120224"/>
              <a:gd name="connsiteY8" fmla="*/ 1667800 h 2080925"/>
              <a:gd name="connsiteX9" fmla="*/ 9119772 w 9120224"/>
              <a:gd name="connsiteY9" fmla="*/ 61204 h 2080925"/>
              <a:gd name="connsiteX10" fmla="*/ 20402 w 9120224"/>
              <a:gd name="connsiteY10" fmla="*/ 0 h 2080925"/>
              <a:gd name="connsiteX11" fmla="*/ 0 w 9120224"/>
              <a:gd name="connsiteY11" fmla="*/ 1795308 h 2080925"/>
              <a:gd name="connsiteX0" fmla="*/ 40949 w 9161173"/>
              <a:gd name="connsiteY0" fmla="*/ 1734116 h 2019733"/>
              <a:gd name="connsiteX1" fmla="*/ 1208973 w 9161173"/>
              <a:gd name="connsiteY1" fmla="*/ 1479101 h 2019733"/>
              <a:gd name="connsiteX2" fmla="*/ 2035261 w 9161173"/>
              <a:gd name="connsiteY2" fmla="*/ 1433198 h 2019733"/>
              <a:gd name="connsiteX3" fmla="*/ 2734036 w 9161173"/>
              <a:gd name="connsiteY3" fmla="*/ 1448499 h 2019733"/>
              <a:gd name="connsiteX4" fmla="*/ 4182590 w 9161173"/>
              <a:gd name="connsiteY4" fmla="*/ 1729016 h 2019733"/>
              <a:gd name="connsiteX5" fmla="*/ 5253705 w 9161173"/>
              <a:gd name="connsiteY5" fmla="*/ 1973830 h 2019733"/>
              <a:gd name="connsiteX6" fmla="*/ 7084800 w 9161173"/>
              <a:gd name="connsiteY6" fmla="*/ 2019733 h 2019733"/>
              <a:gd name="connsiteX7" fmla="*/ 8885292 w 9161173"/>
              <a:gd name="connsiteY7" fmla="*/ 1764718 h 2019733"/>
              <a:gd name="connsiteX8" fmla="*/ 9155620 w 9161173"/>
              <a:gd name="connsiteY8" fmla="*/ 1606608 h 2019733"/>
              <a:gd name="connsiteX9" fmla="*/ 9160721 w 9161173"/>
              <a:gd name="connsiteY9" fmla="*/ 12 h 2019733"/>
              <a:gd name="connsiteX10" fmla="*/ 144 w 9161173"/>
              <a:gd name="connsiteY10" fmla="*/ 35714 h 2019733"/>
              <a:gd name="connsiteX11" fmla="*/ 40949 w 9161173"/>
              <a:gd name="connsiteY11" fmla="*/ 1734116 h 2019733"/>
              <a:gd name="connsiteX0" fmla="*/ 40805 w 9161029"/>
              <a:gd name="connsiteY0" fmla="*/ 1734116 h 2019733"/>
              <a:gd name="connsiteX1" fmla="*/ 1208829 w 9161029"/>
              <a:gd name="connsiteY1" fmla="*/ 1479101 h 2019733"/>
              <a:gd name="connsiteX2" fmla="*/ 2035117 w 9161029"/>
              <a:gd name="connsiteY2" fmla="*/ 1433198 h 2019733"/>
              <a:gd name="connsiteX3" fmla="*/ 2733892 w 9161029"/>
              <a:gd name="connsiteY3" fmla="*/ 1448499 h 2019733"/>
              <a:gd name="connsiteX4" fmla="*/ 4182446 w 9161029"/>
              <a:gd name="connsiteY4" fmla="*/ 1729016 h 2019733"/>
              <a:gd name="connsiteX5" fmla="*/ 5253561 w 9161029"/>
              <a:gd name="connsiteY5" fmla="*/ 1973830 h 2019733"/>
              <a:gd name="connsiteX6" fmla="*/ 7084656 w 9161029"/>
              <a:gd name="connsiteY6" fmla="*/ 2019733 h 2019733"/>
              <a:gd name="connsiteX7" fmla="*/ 8885148 w 9161029"/>
              <a:gd name="connsiteY7" fmla="*/ 1764718 h 2019733"/>
              <a:gd name="connsiteX8" fmla="*/ 9155476 w 9161029"/>
              <a:gd name="connsiteY8" fmla="*/ 1606608 h 2019733"/>
              <a:gd name="connsiteX9" fmla="*/ 9160577 w 9161029"/>
              <a:gd name="connsiteY9" fmla="*/ 12 h 2019733"/>
              <a:gd name="connsiteX10" fmla="*/ 0 w 9161029"/>
              <a:gd name="connsiteY10" fmla="*/ 35714 h 2019733"/>
              <a:gd name="connsiteX11" fmla="*/ 40805 w 9161029"/>
              <a:gd name="connsiteY11" fmla="*/ 1734116 h 2019733"/>
              <a:gd name="connsiteX0" fmla="*/ 0 w 9161029"/>
              <a:gd name="connsiteY0" fmla="*/ 1739216 h 2019733"/>
              <a:gd name="connsiteX1" fmla="*/ 1208829 w 9161029"/>
              <a:gd name="connsiteY1" fmla="*/ 1479101 h 2019733"/>
              <a:gd name="connsiteX2" fmla="*/ 2035117 w 9161029"/>
              <a:gd name="connsiteY2" fmla="*/ 1433198 h 2019733"/>
              <a:gd name="connsiteX3" fmla="*/ 2733892 w 9161029"/>
              <a:gd name="connsiteY3" fmla="*/ 1448499 h 2019733"/>
              <a:gd name="connsiteX4" fmla="*/ 4182446 w 9161029"/>
              <a:gd name="connsiteY4" fmla="*/ 1729016 h 2019733"/>
              <a:gd name="connsiteX5" fmla="*/ 5253561 w 9161029"/>
              <a:gd name="connsiteY5" fmla="*/ 1973830 h 2019733"/>
              <a:gd name="connsiteX6" fmla="*/ 7084656 w 9161029"/>
              <a:gd name="connsiteY6" fmla="*/ 2019733 h 2019733"/>
              <a:gd name="connsiteX7" fmla="*/ 8885148 w 9161029"/>
              <a:gd name="connsiteY7" fmla="*/ 1764718 h 2019733"/>
              <a:gd name="connsiteX8" fmla="*/ 9155476 w 9161029"/>
              <a:gd name="connsiteY8" fmla="*/ 1606608 h 2019733"/>
              <a:gd name="connsiteX9" fmla="*/ 9160577 w 9161029"/>
              <a:gd name="connsiteY9" fmla="*/ 12 h 2019733"/>
              <a:gd name="connsiteX10" fmla="*/ 0 w 9161029"/>
              <a:gd name="connsiteY10" fmla="*/ 35714 h 2019733"/>
              <a:gd name="connsiteX11" fmla="*/ 0 w 9161029"/>
              <a:gd name="connsiteY11" fmla="*/ 1739216 h 2019733"/>
              <a:gd name="connsiteX0" fmla="*/ 0 w 9161029"/>
              <a:gd name="connsiteY0" fmla="*/ 1739216 h 2019733"/>
              <a:gd name="connsiteX1" fmla="*/ 1208829 w 9161029"/>
              <a:gd name="connsiteY1" fmla="*/ 1479101 h 2019733"/>
              <a:gd name="connsiteX2" fmla="*/ 2035117 w 9161029"/>
              <a:gd name="connsiteY2" fmla="*/ 1433198 h 2019733"/>
              <a:gd name="connsiteX3" fmla="*/ 2733892 w 9161029"/>
              <a:gd name="connsiteY3" fmla="*/ 1448499 h 2019733"/>
              <a:gd name="connsiteX4" fmla="*/ 4182446 w 9161029"/>
              <a:gd name="connsiteY4" fmla="*/ 1729016 h 2019733"/>
              <a:gd name="connsiteX5" fmla="*/ 5253561 w 9161029"/>
              <a:gd name="connsiteY5" fmla="*/ 1973830 h 2019733"/>
              <a:gd name="connsiteX6" fmla="*/ 7084656 w 9161029"/>
              <a:gd name="connsiteY6" fmla="*/ 2019733 h 2019733"/>
              <a:gd name="connsiteX7" fmla="*/ 8885148 w 9161029"/>
              <a:gd name="connsiteY7" fmla="*/ 1764718 h 2019733"/>
              <a:gd name="connsiteX8" fmla="*/ 9155476 w 9161029"/>
              <a:gd name="connsiteY8" fmla="*/ 1606608 h 2019733"/>
              <a:gd name="connsiteX9" fmla="*/ 9160577 w 9161029"/>
              <a:gd name="connsiteY9" fmla="*/ 12 h 2019733"/>
              <a:gd name="connsiteX10" fmla="*/ 0 w 9161029"/>
              <a:gd name="connsiteY10" fmla="*/ 35714 h 2019733"/>
              <a:gd name="connsiteX11" fmla="*/ 0 w 9161029"/>
              <a:gd name="connsiteY11" fmla="*/ 1739216 h 2019733"/>
              <a:gd name="connsiteX0" fmla="*/ 0 w 9161029"/>
              <a:gd name="connsiteY0" fmla="*/ 1739216 h 2019733"/>
              <a:gd name="connsiteX1" fmla="*/ 1208829 w 9161029"/>
              <a:gd name="connsiteY1" fmla="*/ 1479101 h 2019733"/>
              <a:gd name="connsiteX2" fmla="*/ 2035117 w 9161029"/>
              <a:gd name="connsiteY2" fmla="*/ 1433198 h 2019733"/>
              <a:gd name="connsiteX3" fmla="*/ 2733892 w 9161029"/>
              <a:gd name="connsiteY3" fmla="*/ 1448499 h 2019733"/>
              <a:gd name="connsiteX4" fmla="*/ 4182446 w 9161029"/>
              <a:gd name="connsiteY4" fmla="*/ 1729016 h 2019733"/>
              <a:gd name="connsiteX5" fmla="*/ 5253561 w 9161029"/>
              <a:gd name="connsiteY5" fmla="*/ 1973830 h 2019733"/>
              <a:gd name="connsiteX6" fmla="*/ 7084656 w 9161029"/>
              <a:gd name="connsiteY6" fmla="*/ 2019733 h 2019733"/>
              <a:gd name="connsiteX7" fmla="*/ 8885148 w 9161029"/>
              <a:gd name="connsiteY7" fmla="*/ 1764718 h 2019733"/>
              <a:gd name="connsiteX8" fmla="*/ 9155476 w 9161029"/>
              <a:gd name="connsiteY8" fmla="*/ 1606608 h 2019733"/>
              <a:gd name="connsiteX9" fmla="*/ 9160577 w 9161029"/>
              <a:gd name="connsiteY9" fmla="*/ 12 h 2019733"/>
              <a:gd name="connsiteX10" fmla="*/ 0 w 9161029"/>
              <a:gd name="connsiteY10" fmla="*/ 2639 h 2019733"/>
              <a:gd name="connsiteX11" fmla="*/ 0 w 9161029"/>
              <a:gd name="connsiteY11" fmla="*/ 1739216 h 2019733"/>
              <a:gd name="connsiteX0" fmla="*/ 0 w 9161029"/>
              <a:gd name="connsiteY0" fmla="*/ 1739216 h 2019733"/>
              <a:gd name="connsiteX1" fmla="*/ 1208829 w 9161029"/>
              <a:gd name="connsiteY1" fmla="*/ 1479101 h 2019733"/>
              <a:gd name="connsiteX2" fmla="*/ 2035117 w 9161029"/>
              <a:gd name="connsiteY2" fmla="*/ 1433198 h 2019733"/>
              <a:gd name="connsiteX3" fmla="*/ 2733892 w 9161029"/>
              <a:gd name="connsiteY3" fmla="*/ 1448499 h 2019733"/>
              <a:gd name="connsiteX4" fmla="*/ 4182446 w 9161029"/>
              <a:gd name="connsiteY4" fmla="*/ 1729016 h 2019733"/>
              <a:gd name="connsiteX5" fmla="*/ 5253561 w 9161029"/>
              <a:gd name="connsiteY5" fmla="*/ 1973830 h 2019733"/>
              <a:gd name="connsiteX6" fmla="*/ 7084656 w 9161029"/>
              <a:gd name="connsiteY6" fmla="*/ 2019733 h 2019733"/>
              <a:gd name="connsiteX7" fmla="*/ 8885148 w 9161029"/>
              <a:gd name="connsiteY7" fmla="*/ 1764718 h 2019733"/>
              <a:gd name="connsiteX8" fmla="*/ 9155476 w 9161029"/>
              <a:gd name="connsiteY8" fmla="*/ 1606608 h 2019733"/>
              <a:gd name="connsiteX9" fmla="*/ 9160577 w 9161029"/>
              <a:gd name="connsiteY9" fmla="*/ 12 h 2019733"/>
              <a:gd name="connsiteX10" fmla="*/ 0 w 9161029"/>
              <a:gd name="connsiteY10" fmla="*/ 2639 h 2019733"/>
              <a:gd name="connsiteX11" fmla="*/ 0 w 9161029"/>
              <a:gd name="connsiteY11" fmla="*/ 1739216 h 2019733"/>
              <a:gd name="connsiteX0" fmla="*/ 0 w 9161029"/>
              <a:gd name="connsiteY0" fmla="*/ 1739216 h 2019733"/>
              <a:gd name="connsiteX1" fmla="*/ 1208829 w 9161029"/>
              <a:gd name="connsiteY1" fmla="*/ 1479101 h 2019733"/>
              <a:gd name="connsiteX2" fmla="*/ 2035117 w 9161029"/>
              <a:gd name="connsiteY2" fmla="*/ 1433198 h 2019733"/>
              <a:gd name="connsiteX3" fmla="*/ 2733892 w 9161029"/>
              <a:gd name="connsiteY3" fmla="*/ 1448499 h 2019733"/>
              <a:gd name="connsiteX4" fmla="*/ 4182446 w 9161029"/>
              <a:gd name="connsiteY4" fmla="*/ 1729016 h 2019733"/>
              <a:gd name="connsiteX5" fmla="*/ 5253561 w 9161029"/>
              <a:gd name="connsiteY5" fmla="*/ 1973830 h 2019733"/>
              <a:gd name="connsiteX6" fmla="*/ 7084656 w 9161029"/>
              <a:gd name="connsiteY6" fmla="*/ 2019733 h 2019733"/>
              <a:gd name="connsiteX7" fmla="*/ 8885148 w 9161029"/>
              <a:gd name="connsiteY7" fmla="*/ 1764718 h 2019733"/>
              <a:gd name="connsiteX8" fmla="*/ 9155476 w 9161029"/>
              <a:gd name="connsiteY8" fmla="*/ 1606608 h 2019733"/>
              <a:gd name="connsiteX9" fmla="*/ 9160577 w 9161029"/>
              <a:gd name="connsiteY9" fmla="*/ 12 h 2019733"/>
              <a:gd name="connsiteX10" fmla="*/ 0 w 9161029"/>
              <a:gd name="connsiteY10" fmla="*/ 2639 h 2019733"/>
              <a:gd name="connsiteX11" fmla="*/ 0 w 9161029"/>
              <a:gd name="connsiteY11" fmla="*/ 1739216 h 2019733"/>
              <a:gd name="connsiteX0" fmla="*/ 8028 w 9169057"/>
              <a:gd name="connsiteY0" fmla="*/ 1739216 h 2019733"/>
              <a:gd name="connsiteX1" fmla="*/ 1216857 w 9169057"/>
              <a:gd name="connsiteY1" fmla="*/ 1479101 h 2019733"/>
              <a:gd name="connsiteX2" fmla="*/ 2043145 w 9169057"/>
              <a:gd name="connsiteY2" fmla="*/ 1433198 h 2019733"/>
              <a:gd name="connsiteX3" fmla="*/ 2741920 w 9169057"/>
              <a:gd name="connsiteY3" fmla="*/ 1448499 h 2019733"/>
              <a:gd name="connsiteX4" fmla="*/ 4190474 w 9169057"/>
              <a:gd name="connsiteY4" fmla="*/ 1729016 h 2019733"/>
              <a:gd name="connsiteX5" fmla="*/ 5261589 w 9169057"/>
              <a:gd name="connsiteY5" fmla="*/ 1973830 h 2019733"/>
              <a:gd name="connsiteX6" fmla="*/ 7092684 w 9169057"/>
              <a:gd name="connsiteY6" fmla="*/ 2019733 h 2019733"/>
              <a:gd name="connsiteX7" fmla="*/ 8893176 w 9169057"/>
              <a:gd name="connsiteY7" fmla="*/ 1764718 h 2019733"/>
              <a:gd name="connsiteX8" fmla="*/ 9163504 w 9169057"/>
              <a:gd name="connsiteY8" fmla="*/ 1606608 h 2019733"/>
              <a:gd name="connsiteX9" fmla="*/ 9168605 w 9169057"/>
              <a:gd name="connsiteY9" fmla="*/ 12 h 2019733"/>
              <a:gd name="connsiteX10" fmla="*/ 8028 w 9169057"/>
              <a:gd name="connsiteY10" fmla="*/ 2639 h 2019733"/>
              <a:gd name="connsiteX11" fmla="*/ 8028 w 9169057"/>
              <a:gd name="connsiteY11" fmla="*/ 1739216 h 2019733"/>
              <a:gd name="connsiteX0" fmla="*/ 737673 w 9898702"/>
              <a:gd name="connsiteY0" fmla="*/ 1739216 h 2019733"/>
              <a:gd name="connsiteX1" fmla="*/ 1946502 w 9898702"/>
              <a:gd name="connsiteY1" fmla="*/ 1479101 h 2019733"/>
              <a:gd name="connsiteX2" fmla="*/ 2772790 w 9898702"/>
              <a:gd name="connsiteY2" fmla="*/ 1433198 h 2019733"/>
              <a:gd name="connsiteX3" fmla="*/ 3471565 w 9898702"/>
              <a:gd name="connsiteY3" fmla="*/ 1448499 h 2019733"/>
              <a:gd name="connsiteX4" fmla="*/ 4920119 w 9898702"/>
              <a:gd name="connsiteY4" fmla="*/ 1729016 h 2019733"/>
              <a:gd name="connsiteX5" fmla="*/ 5991234 w 9898702"/>
              <a:gd name="connsiteY5" fmla="*/ 1973830 h 2019733"/>
              <a:gd name="connsiteX6" fmla="*/ 7822329 w 9898702"/>
              <a:gd name="connsiteY6" fmla="*/ 2019733 h 2019733"/>
              <a:gd name="connsiteX7" fmla="*/ 9622821 w 9898702"/>
              <a:gd name="connsiteY7" fmla="*/ 1764718 h 2019733"/>
              <a:gd name="connsiteX8" fmla="*/ 9893149 w 9898702"/>
              <a:gd name="connsiteY8" fmla="*/ 1606608 h 2019733"/>
              <a:gd name="connsiteX9" fmla="*/ 9898250 w 9898702"/>
              <a:gd name="connsiteY9" fmla="*/ 12 h 2019733"/>
              <a:gd name="connsiteX10" fmla="*/ 737673 w 9898702"/>
              <a:gd name="connsiteY10" fmla="*/ 2639 h 2019733"/>
              <a:gd name="connsiteX11" fmla="*/ 737673 w 9898702"/>
              <a:gd name="connsiteY11" fmla="*/ 1739216 h 2019733"/>
              <a:gd name="connsiteX0" fmla="*/ 753082 w 9914111"/>
              <a:gd name="connsiteY0" fmla="*/ 1739216 h 2019733"/>
              <a:gd name="connsiteX1" fmla="*/ 1961911 w 9914111"/>
              <a:gd name="connsiteY1" fmla="*/ 1479101 h 2019733"/>
              <a:gd name="connsiteX2" fmla="*/ 2788199 w 9914111"/>
              <a:gd name="connsiteY2" fmla="*/ 1433198 h 2019733"/>
              <a:gd name="connsiteX3" fmla="*/ 3486974 w 9914111"/>
              <a:gd name="connsiteY3" fmla="*/ 1448499 h 2019733"/>
              <a:gd name="connsiteX4" fmla="*/ 4935528 w 9914111"/>
              <a:gd name="connsiteY4" fmla="*/ 1729016 h 2019733"/>
              <a:gd name="connsiteX5" fmla="*/ 6006643 w 9914111"/>
              <a:gd name="connsiteY5" fmla="*/ 1973830 h 2019733"/>
              <a:gd name="connsiteX6" fmla="*/ 7837738 w 9914111"/>
              <a:gd name="connsiteY6" fmla="*/ 2019733 h 2019733"/>
              <a:gd name="connsiteX7" fmla="*/ 9638230 w 9914111"/>
              <a:gd name="connsiteY7" fmla="*/ 1764718 h 2019733"/>
              <a:gd name="connsiteX8" fmla="*/ 9908558 w 9914111"/>
              <a:gd name="connsiteY8" fmla="*/ 1606608 h 2019733"/>
              <a:gd name="connsiteX9" fmla="*/ 9913659 w 9914111"/>
              <a:gd name="connsiteY9" fmla="*/ 12 h 2019733"/>
              <a:gd name="connsiteX10" fmla="*/ 753082 w 9914111"/>
              <a:gd name="connsiteY10" fmla="*/ 2639 h 2019733"/>
              <a:gd name="connsiteX11" fmla="*/ 753082 w 9914111"/>
              <a:gd name="connsiteY11" fmla="*/ 1739216 h 2019733"/>
              <a:gd name="connsiteX0" fmla="*/ 678562 w 9839591"/>
              <a:gd name="connsiteY0" fmla="*/ 1739216 h 2019733"/>
              <a:gd name="connsiteX1" fmla="*/ 1887391 w 9839591"/>
              <a:gd name="connsiteY1" fmla="*/ 1479101 h 2019733"/>
              <a:gd name="connsiteX2" fmla="*/ 2713679 w 9839591"/>
              <a:gd name="connsiteY2" fmla="*/ 1433198 h 2019733"/>
              <a:gd name="connsiteX3" fmla="*/ 3412454 w 9839591"/>
              <a:gd name="connsiteY3" fmla="*/ 1448499 h 2019733"/>
              <a:gd name="connsiteX4" fmla="*/ 4861008 w 9839591"/>
              <a:gd name="connsiteY4" fmla="*/ 1729016 h 2019733"/>
              <a:gd name="connsiteX5" fmla="*/ 5932123 w 9839591"/>
              <a:gd name="connsiteY5" fmla="*/ 1973830 h 2019733"/>
              <a:gd name="connsiteX6" fmla="*/ 7763218 w 9839591"/>
              <a:gd name="connsiteY6" fmla="*/ 2019733 h 2019733"/>
              <a:gd name="connsiteX7" fmla="*/ 9563710 w 9839591"/>
              <a:gd name="connsiteY7" fmla="*/ 1764718 h 2019733"/>
              <a:gd name="connsiteX8" fmla="*/ 9834038 w 9839591"/>
              <a:gd name="connsiteY8" fmla="*/ 1606608 h 2019733"/>
              <a:gd name="connsiteX9" fmla="*/ 9839139 w 9839591"/>
              <a:gd name="connsiteY9" fmla="*/ 12 h 2019733"/>
              <a:gd name="connsiteX10" fmla="*/ 678562 w 9839591"/>
              <a:gd name="connsiteY10" fmla="*/ 2639 h 2019733"/>
              <a:gd name="connsiteX11" fmla="*/ 678562 w 9839591"/>
              <a:gd name="connsiteY11" fmla="*/ 1739216 h 2019733"/>
              <a:gd name="connsiteX0" fmla="*/ 0 w 9161029"/>
              <a:gd name="connsiteY0" fmla="*/ 1739216 h 2019733"/>
              <a:gd name="connsiteX1" fmla="*/ 1208829 w 9161029"/>
              <a:gd name="connsiteY1" fmla="*/ 1479101 h 2019733"/>
              <a:gd name="connsiteX2" fmla="*/ 2035117 w 9161029"/>
              <a:gd name="connsiteY2" fmla="*/ 1433198 h 2019733"/>
              <a:gd name="connsiteX3" fmla="*/ 2733892 w 9161029"/>
              <a:gd name="connsiteY3" fmla="*/ 1448499 h 2019733"/>
              <a:gd name="connsiteX4" fmla="*/ 4182446 w 9161029"/>
              <a:gd name="connsiteY4" fmla="*/ 1729016 h 2019733"/>
              <a:gd name="connsiteX5" fmla="*/ 5253561 w 9161029"/>
              <a:gd name="connsiteY5" fmla="*/ 1973830 h 2019733"/>
              <a:gd name="connsiteX6" fmla="*/ 7084656 w 9161029"/>
              <a:gd name="connsiteY6" fmla="*/ 2019733 h 2019733"/>
              <a:gd name="connsiteX7" fmla="*/ 8885148 w 9161029"/>
              <a:gd name="connsiteY7" fmla="*/ 1764718 h 2019733"/>
              <a:gd name="connsiteX8" fmla="*/ 9155476 w 9161029"/>
              <a:gd name="connsiteY8" fmla="*/ 1606608 h 2019733"/>
              <a:gd name="connsiteX9" fmla="*/ 9160577 w 9161029"/>
              <a:gd name="connsiteY9" fmla="*/ 12 h 2019733"/>
              <a:gd name="connsiteX10" fmla="*/ 0 w 9161029"/>
              <a:gd name="connsiteY10" fmla="*/ 2639 h 2019733"/>
              <a:gd name="connsiteX11" fmla="*/ 0 w 9161029"/>
              <a:gd name="connsiteY11" fmla="*/ 1739216 h 2019733"/>
              <a:gd name="connsiteX0" fmla="*/ 0 w 9160577"/>
              <a:gd name="connsiteY0" fmla="*/ 1739204 h 2019721"/>
              <a:gd name="connsiteX1" fmla="*/ 1208829 w 9160577"/>
              <a:gd name="connsiteY1" fmla="*/ 1479089 h 2019721"/>
              <a:gd name="connsiteX2" fmla="*/ 2035117 w 9160577"/>
              <a:gd name="connsiteY2" fmla="*/ 1433186 h 2019721"/>
              <a:gd name="connsiteX3" fmla="*/ 2733892 w 9160577"/>
              <a:gd name="connsiteY3" fmla="*/ 1448487 h 2019721"/>
              <a:gd name="connsiteX4" fmla="*/ 4182446 w 9160577"/>
              <a:gd name="connsiteY4" fmla="*/ 1729004 h 2019721"/>
              <a:gd name="connsiteX5" fmla="*/ 5253561 w 9160577"/>
              <a:gd name="connsiteY5" fmla="*/ 1973818 h 2019721"/>
              <a:gd name="connsiteX6" fmla="*/ 7084656 w 9160577"/>
              <a:gd name="connsiteY6" fmla="*/ 2019721 h 2019721"/>
              <a:gd name="connsiteX7" fmla="*/ 8885148 w 9160577"/>
              <a:gd name="connsiteY7" fmla="*/ 1764706 h 2019721"/>
              <a:gd name="connsiteX8" fmla="*/ 9155476 w 9160577"/>
              <a:gd name="connsiteY8" fmla="*/ 1606596 h 2019721"/>
              <a:gd name="connsiteX9" fmla="*/ 9160577 w 9160577"/>
              <a:gd name="connsiteY9" fmla="*/ 0 h 2019721"/>
              <a:gd name="connsiteX10" fmla="*/ 0 w 9160577"/>
              <a:gd name="connsiteY10" fmla="*/ 2627 h 2019721"/>
              <a:gd name="connsiteX11" fmla="*/ 0 w 9160577"/>
              <a:gd name="connsiteY11" fmla="*/ 1739204 h 2019721"/>
              <a:gd name="connsiteX0" fmla="*/ 0 w 9160577"/>
              <a:gd name="connsiteY0" fmla="*/ 1739204 h 2019721"/>
              <a:gd name="connsiteX1" fmla="*/ 1208829 w 9160577"/>
              <a:gd name="connsiteY1" fmla="*/ 1479089 h 2019721"/>
              <a:gd name="connsiteX2" fmla="*/ 2035117 w 9160577"/>
              <a:gd name="connsiteY2" fmla="*/ 1433186 h 2019721"/>
              <a:gd name="connsiteX3" fmla="*/ 2733892 w 9160577"/>
              <a:gd name="connsiteY3" fmla="*/ 1448487 h 2019721"/>
              <a:gd name="connsiteX4" fmla="*/ 4182446 w 9160577"/>
              <a:gd name="connsiteY4" fmla="*/ 1729004 h 2019721"/>
              <a:gd name="connsiteX5" fmla="*/ 5253561 w 9160577"/>
              <a:gd name="connsiteY5" fmla="*/ 1973818 h 2019721"/>
              <a:gd name="connsiteX6" fmla="*/ 7084656 w 9160577"/>
              <a:gd name="connsiteY6" fmla="*/ 2019721 h 2019721"/>
              <a:gd name="connsiteX7" fmla="*/ 8885148 w 9160577"/>
              <a:gd name="connsiteY7" fmla="*/ 1764706 h 2019721"/>
              <a:gd name="connsiteX8" fmla="*/ 9155476 w 9160577"/>
              <a:gd name="connsiteY8" fmla="*/ 1606596 h 2019721"/>
              <a:gd name="connsiteX9" fmla="*/ 9160577 w 9160577"/>
              <a:gd name="connsiteY9" fmla="*/ 0 h 2019721"/>
              <a:gd name="connsiteX10" fmla="*/ 0 w 9160577"/>
              <a:gd name="connsiteY10" fmla="*/ 2627 h 2019721"/>
              <a:gd name="connsiteX11" fmla="*/ 0 w 9160577"/>
              <a:gd name="connsiteY11" fmla="*/ 1739204 h 2019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60577" h="2019721">
                <a:moveTo>
                  <a:pt x="0" y="1739204"/>
                </a:moveTo>
                <a:lnTo>
                  <a:pt x="1208829" y="1479089"/>
                </a:lnTo>
                <a:lnTo>
                  <a:pt x="2035117" y="1433186"/>
                </a:lnTo>
                <a:lnTo>
                  <a:pt x="2733892" y="1448487"/>
                </a:lnTo>
                <a:lnTo>
                  <a:pt x="4182446" y="1729004"/>
                </a:lnTo>
                <a:lnTo>
                  <a:pt x="5253561" y="1973818"/>
                </a:lnTo>
                <a:lnTo>
                  <a:pt x="7084656" y="2019721"/>
                </a:lnTo>
                <a:lnTo>
                  <a:pt x="8885148" y="1764706"/>
                </a:lnTo>
                <a:lnTo>
                  <a:pt x="9155476" y="1606596"/>
                </a:lnTo>
                <a:cubicBezTo>
                  <a:pt x="9158026" y="803298"/>
                  <a:pt x="9158026" y="803298"/>
                  <a:pt x="9160577" y="0"/>
                </a:cubicBezTo>
                <a:lnTo>
                  <a:pt x="0" y="2627"/>
                </a:lnTo>
                <a:lnTo>
                  <a:pt x="0" y="1739204"/>
                </a:ln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GB" sz="1800"/>
          </a:p>
        </p:txBody>
      </p:sp>
      <p:pic>
        <p:nvPicPr>
          <p:cNvPr id="5" name="Picture 7" descr="_0000_NHSBT_Ribbon_NHS_Blue_RGB_WhiteAbv_DRAFT.png">
            <a:extLst>
              <a:ext uri="{FF2B5EF4-FFF2-40B4-BE49-F238E27FC236}">
                <a16:creationId xmlns:a16="http://schemas.microsoft.com/office/drawing/2014/main" id="{4582DC89-B1B6-46EC-874B-1C396377D84A}"/>
              </a:ext>
            </a:extLst>
          </p:cNvPr>
          <p:cNvPicPr>
            <a:picLocks noChangeAspect="1"/>
          </p:cNvPicPr>
          <p:nvPr/>
        </p:nvPicPr>
        <p:blipFill>
          <a:blip r:embed="rId2">
            <a:extLst>
              <a:ext uri="{28A0092B-C50C-407E-A947-70E740481C1C}">
                <a14:useLocalDpi xmlns:a14="http://schemas.microsoft.com/office/drawing/2010/main" val="0"/>
              </a:ext>
            </a:extLst>
          </a:blip>
          <a:srcRect l="2110" t="9514" r="3648"/>
          <a:stretch>
            <a:fillRect/>
          </a:stretch>
        </p:blipFill>
        <p:spPr bwMode="auto">
          <a:xfrm>
            <a:off x="-4763" y="-9525"/>
            <a:ext cx="9159876" cy="266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NHSBT Colour_RGB.png">
            <a:extLst>
              <a:ext uri="{FF2B5EF4-FFF2-40B4-BE49-F238E27FC236}">
                <a16:creationId xmlns:a16="http://schemas.microsoft.com/office/drawing/2014/main" id="{D10616CA-7A28-4C07-9E59-8CE86E274F9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824538" y="365125"/>
            <a:ext cx="2954337"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47675" y="3357880"/>
            <a:ext cx="7772400" cy="1362075"/>
          </a:xfrm>
        </p:spPr>
        <p:txBody>
          <a:bodyPr/>
          <a:lstStyle>
            <a:lvl1pPr algn="l">
              <a:defRPr sz="5000" b="1" cap="none">
                <a:solidFill>
                  <a:srgbClr val="FFFFFF"/>
                </a:solidFill>
              </a:defRPr>
            </a:lvl1pPr>
          </a:lstStyle>
          <a:p>
            <a:r>
              <a:rPr lang="en-US"/>
              <a:t>Click to edit Master title style</a:t>
            </a:r>
            <a:endParaRPr lang="en-GB" dirty="0"/>
          </a:p>
        </p:txBody>
      </p:sp>
      <p:sp>
        <p:nvSpPr>
          <p:cNvPr id="3" name="Text Placeholder 2"/>
          <p:cNvSpPr>
            <a:spLocks noGrp="1"/>
          </p:cNvSpPr>
          <p:nvPr>
            <p:ph type="body" idx="1"/>
          </p:nvPr>
        </p:nvSpPr>
        <p:spPr>
          <a:xfrm>
            <a:off x="447675" y="4121579"/>
            <a:ext cx="7772400" cy="669607"/>
          </a:xfrm>
        </p:spPr>
        <p:txBody>
          <a:bodyPr/>
          <a:lstStyle>
            <a:lvl1pPr marL="0" indent="0" algn="l">
              <a:buNone/>
              <a:defRPr sz="35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335228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1_Section Header">
    <p:bg>
      <p:bgPr>
        <a:gradFill rotWithShape="1">
          <a:gsLst>
            <a:gs pos="0">
              <a:srgbClr val="0091C9"/>
            </a:gs>
            <a:gs pos="60001">
              <a:srgbClr val="0072C6"/>
            </a:gs>
            <a:gs pos="100000">
              <a:srgbClr val="003893"/>
            </a:gs>
          </a:gsLst>
          <a:lin ang="5400000"/>
        </a:gra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079F2F55-0C49-4CE5-A88E-896F9BAB08EB}"/>
              </a:ext>
            </a:extLst>
          </p:cNvPr>
          <p:cNvSpPr/>
          <p:nvPr/>
        </p:nvSpPr>
        <p:spPr>
          <a:xfrm>
            <a:off x="-4763" y="-9525"/>
            <a:ext cx="9159876" cy="6029325"/>
          </a:xfrm>
          <a:custGeom>
            <a:avLst/>
            <a:gdLst>
              <a:gd name="connsiteX0" fmla="*/ 0 w 9262587"/>
              <a:gd name="connsiteY0" fmla="*/ 1836110 h 2121727"/>
              <a:gd name="connsiteX1" fmla="*/ 1168024 w 9262587"/>
              <a:gd name="connsiteY1" fmla="*/ 1581095 h 2121727"/>
              <a:gd name="connsiteX2" fmla="*/ 1994312 w 9262587"/>
              <a:gd name="connsiteY2" fmla="*/ 1535192 h 2121727"/>
              <a:gd name="connsiteX3" fmla="*/ 2693087 w 9262587"/>
              <a:gd name="connsiteY3" fmla="*/ 1550493 h 2121727"/>
              <a:gd name="connsiteX4" fmla="*/ 4141641 w 9262587"/>
              <a:gd name="connsiteY4" fmla="*/ 1831010 h 2121727"/>
              <a:gd name="connsiteX5" fmla="*/ 5212756 w 9262587"/>
              <a:gd name="connsiteY5" fmla="*/ 2075824 h 2121727"/>
              <a:gd name="connsiteX6" fmla="*/ 7043851 w 9262587"/>
              <a:gd name="connsiteY6" fmla="*/ 2121727 h 2121727"/>
              <a:gd name="connsiteX7" fmla="*/ 8844343 w 9262587"/>
              <a:gd name="connsiteY7" fmla="*/ 1866712 h 2121727"/>
              <a:gd name="connsiteX8" fmla="*/ 9262587 w 9262587"/>
              <a:gd name="connsiteY8" fmla="*/ 1611696 h 2121727"/>
              <a:gd name="connsiteX9" fmla="*/ 9221783 w 9262587"/>
              <a:gd name="connsiteY9" fmla="*/ 0 h 2121727"/>
              <a:gd name="connsiteX10" fmla="*/ 20402 w 9262587"/>
              <a:gd name="connsiteY10" fmla="*/ 40802 h 2121727"/>
              <a:gd name="connsiteX11" fmla="*/ 0 w 9262587"/>
              <a:gd name="connsiteY11" fmla="*/ 1836110 h 2121727"/>
              <a:gd name="connsiteX0" fmla="*/ 0 w 9221783"/>
              <a:gd name="connsiteY0" fmla="*/ 1836110 h 2121727"/>
              <a:gd name="connsiteX1" fmla="*/ 1168024 w 9221783"/>
              <a:gd name="connsiteY1" fmla="*/ 1581095 h 2121727"/>
              <a:gd name="connsiteX2" fmla="*/ 1994312 w 9221783"/>
              <a:gd name="connsiteY2" fmla="*/ 1535192 h 2121727"/>
              <a:gd name="connsiteX3" fmla="*/ 2693087 w 9221783"/>
              <a:gd name="connsiteY3" fmla="*/ 1550493 h 2121727"/>
              <a:gd name="connsiteX4" fmla="*/ 4141641 w 9221783"/>
              <a:gd name="connsiteY4" fmla="*/ 1831010 h 2121727"/>
              <a:gd name="connsiteX5" fmla="*/ 5212756 w 9221783"/>
              <a:gd name="connsiteY5" fmla="*/ 2075824 h 2121727"/>
              <a:gd name="connsiteX6" fmla="*/ 7043851 w 9221783"/>
              <a:gd name="connsiteY6" fmla="*/ 2121727 h 2121727"/>
              <a:gd name="connsiteX7" fmla="*/ 8844343 w 9221783"/>
              <a:gd name="connsiteY7" fmla="*/ 1866712 h 2121727"/>
              <a:gd name="connsiteX8" fmla="*/ 9170777 w 9221783"/>
              <a:gd name="connsiteY8" fmla="*/ 1662699 h 2121727"/>
              <a:gd name="connsiteX9" fmla="*/ 9221783 w 9221783"/>
              <a:gd name="connsiteY9" fmla="*/ 0 h 2121727"/>
              <a:gd name="connsiteX10" fmla="*/ 20402 w 9221783"/>
              <a:gd name="connsiteY10" fmla="*/ 40802 h 2121727"/>
              <a:gd name="connsiteX11" fmla="*/ 0 w 9221783"/>
              <a:gd name="connsiteY11" fmla="*/ 1836110 h 2121727"/>
              <a:gd name="connsiteX0" fmla="*/ 0 w 9170777"/>
              <a:gd name="connsiteY0" fmla="*/ 1795308 h 2080925"/>
              <a:gd name="connsiteX1" fmla="*/ 1168024 w 9170777"/>
              <a:gd name="connsiteY1" fmla="*/ 1540293 h 2080925"/>
              <a:gd name="connsiteX2" fmla="*/ 1994312 w 9170777"/>
              <a:gd name="connsiteY2" fmla="*/ 1494390 h 2080925"/>
              <a:gd name="connsiteX3" fmla="*/ 2693087 w 9170777"/>
              <a:gd name="connsiteY3" fmla="*/ 1509691 h 2080925"/>
              <a:gd name="connsiteX4" fmla="*/ 4141641 w 9170777"/>
              <a:gd name="connsiteY4" fmla="*/ 1790208 h 2080925"/>
              <a:gd name="connsiteX5" fmla="*/ 5212756 w 9170777"/>
              <a:gd name="connsiteY5" fmla="*/ 2035022 h 2080925"/>
              <a:gd name="connsiteX6" fmla="*/ 7043851 w 9170777"/>
              <a:gd name="connsiteY6" fmla="*/ 2080925 h 2080925"/>
              <a:gd name="connsiteX7" fmla="*/ 8844343 w 9170777"/>
              <a:gd name="connsiteY7" fmla="*/ 1825910 h 2080925"/>
              <a:gd name="connsiteX8" fmla="*/ 9170777 w 9170777"/>
              <a:gd name="connsiteY8" fmla="*/ 1621897 h 2080925"/>
              <a:gd name="connsiteX9" fmla="*/ 9119772 w 9170777"/>
              <a:gd name="connsiteY9" fmla="*/ 61204 h 2080925"/>
              <a:gd name="connsiteX10" fmla="*/ 20402 w 9170777"/>
              <a:gd name="connsiteY10" fmla="*/ 0 h 2080925"/>
              <a:gd name="connsiteX11" fmla="*/ 0 w 9170777"/>
              <a:gd name="connsiteY11" fmla="*/ 1795308 h 2080925"/>
              <a:gd name="connsiteX0" fmla="*/ 0 w 9170777"/>
              <a:gd name="connsiteY0" fmla="*/ 1795308 h 2080925"/>
              <a:gd name="connsiteX1" fmla="*/ 1168024 w 9170777"/>
              <a:gd name="connsiteY1" fmla="*/ 1540293 h 2080925"/>
              <a:gd name="connsiteX2" fmla="*/ 1994312 w 9170777"/>
              <a:gd name="connsiteY2" fmla="*/ 1494390 h 2080925"/>
              <a:gd name="connsiteX3" fmla="*/ 2693087 w 9170777"/>
              <a:gd name="connsiteY3" fmla="*/ 1509691 h 2080925"/>
              <a:gd name="connsiteX4" fmla="*/ 4141641 w 9170777"/>
              <a:gd name="connsiteY4" fmla="*/ 1790208 h 2080925"/>
              <a:gd name="connsiteX5" fmla="*/ 5212756 w 9170777"/>
              <a:gd name="connsiteY5" fmla="*/ 2035022 h 2080925"/>
              <a:gd name="connsiteX6" fmla="*/ 7043851 w 9170777"/>
              <a:gd name="connsiteY6" fmla="*/ 2080925 h 2080925"/>
              <a:gd name="connsiteX7" fmla="*/ 8844343 w 9170777"/>
              <a:gd name="connsiteY7" fmla="*/ 1825910 h 2080925"/>
              <a:gd name="connsiteX8" fmla="*/ 9170777 w 9170777"/>
              <a:gd name="connsiteY8" fmla="*/ 1621897 h 2080925"/>
              <a:gd name="connsiteX9" fmla="*/ 9119772 w 9170777"/>
              <a:gd name="connsiteY9" fmla="*/ 61204 h 2080925"/>
              <a:gd name="connsiteX10" fmla="*/ 20402 w 9170777"/>
              <a:gd name="connsiteY10" fmla="*/ 0 h 2080925"/>
              <a:gd name="connsiteX11" fmla="*/ 0 w 9170777"/>
              <a:gd name="connsiteY11" fmla="*/ 1795308 h 2080925"/>
              <a:gd name="connsiteX0" fmla="*/ 0 w 9119859"/>
              <a:gd name="connsiteY0" fmla="*/ 1795308 h 2080925"/>
              <a:gd name="connsiteX1" fmla="*/ 1168024 w 9119859"/>
              <a:gd name="connsiteY1" fmla="*/ 1540293 h 2080925"/>
              <a:gd name="connsiteX2" fmla="*/ 1994312 w 9119859"/>
              <a:gd name="connsiteY2" fmla="*/ 1494390 h 2080925"/>
              <a:gd name="connsiteX3" fmla="*/ 2693087 w 9119859"/>
              <a:gd name="connsiteY3" fmla="*/ 1509691 h 2080925"/>
              <a:gd name="connsiteX4" fmla="*/ 4141641 w 9119859"/>
              <a:gd name="connsiteY4" fmla="*/ 1790208 h 2080925"/>
              <a:gd name="connsiteX5" fmla="*/ 5212756 w 9119859"/>
              <a:gd name="connsiteY5" fmla="*/ 2035022 h 2080925"/>
              <a:gd name="connsiteX6" fmla="*/ 7043851 w 9119859"/>
              <a:gd name="connsiteY6" fmla="*/ 2080925 h 2080925"/>
              <a:gd name="connsiteX7" fmla="*/ 8844343 w 9119859"/>
              <a:gd name="connsiteY7" fmla="*/ 1825910 h 2080925"/>
              <a:gd name="connsiteX8" fmla="*/ 9114671 w 9119859"/>
              <a:gd name="connsiteY8" fmla="*/ 1667800 h 2080925"/>
              <a:gd name="connsiteX9" fmla="*/ 9119772 w 9119859"/>
              <a:gd name="connsiteY9" fmla="*/ 61204 h 2080925"/>
              <a:gd name="connsiteX10" fmla="*/ 20402 w 9119859"/>
              <a:gd name="connsiteY10" fmla="*/ 0 h 2080925"/>
              <a:gd name="connsiteX11" fmla="*/ 0 w 9119859"/>
              <a:gd name="connsiteY11" fmla="*/ 1795308 h 2080925"/>
              <a:gd name="connsiteX0" fmla="*/ 0 w 9120224"/>
              <a:gd name="connsiteY0" fmla="*/ 1795308 h 2080925"/>
              <a:gd name="connsiteX1" fmla="*/ 1168024 w 9120224"/>
              <a:gd name="connsiteY1" fmla="*/ 1540293 h 2080925"/>
              <a:gd name="connsiteX2" fmla="*/ 1994312 w 9120224"/>
              <a:gd name="connsiteY2" fmla="*/ 1494390 h 2080925"/>
              <a:gd name="connsiteX3" fmla="*/ 2693087 w 9120224"/>
              <a:gd name="connsiteY3" fmla="*/ 1509691 h 2080925"/>
              <a:gd name="connsiteX4" fmla="*/ 4141641 w 9120224"/>
              <a:gd name="connsiteY4" fmla="*/ 1790208 h 2080925"/>
              <a:gd name="connsiteX5" fmla="*/ 5212756 w 9120224"/>
              <a:gd name="connsiteY5" fmla="*/ 2035022 h 2080925"/>
              <a:gd name="connsiteX6" fmla="*/ 7043851 w 9120224"/>
              <a:gd name="connsiteY6" fmla="*/ 2080925 h 2080925"/>
              <a:gd name="connsiteX7" fmla="*/ 8844343 w 9120224"/>
              <a:gd name="connsiteY7" fmla="*/ 1825910 h 2080925"/>
              <a:gd name="connsiteX8" fmla="*/ 9114671 w 9120224"/>
              <a:gd name="connsiteY8" fmla="*/ 1667800 h 2080925"/>
              <a:gd name="connsiteX9" fmla="*/ 9119772 w 9120224"/>
              <a:gd name="connsiteY9" fmla="*/ 61204 h 2080925"/>
              <a:gd name="connsiteX10" fmla="*/ 20402 w 9120224"/>
              <a:gd name="connsiteY10" fmla="*/ 0 h 2080925"/>
              <a:gd name="connsiteX11" fmla="*/ 0 w 9120224"/>
              <a:gd name="connsiteY11" fmla="*/ 1795308 h 2080925"/>
              <a:gd name="connsiteX0" fmla="*/ 40949 w 9161173"/>
              <a:gd name="connsiteY0" fmla="*/ 1734116 h 2019733"/>
              <a:gd name="connsiteX1" fmla="*/ 1208973 w 9161173"/>
              <a:gd name="connsiteY1" fmla="*/ 1479101 h 2019733"/>
              <a:gd name="connsiteX2" fmla="*/ 2035261 w 9161173"/>
              <a:gd name="connsiteY2" fmla="*/ 1433198 h 2019733"/>
              <a:gd name="connsiteX3" fmla="*/ 2734036 w 9161173"/>
              <a:gd name="connsiteY3" fmla="*/ 1448499 h 2019733"/>
              <a:gd name="connsiteX4" fmla="*/ 4182590 w 9161173"/>
              <a:gd name="connsiteY4" fmla="*/ 1729016 h 2019733"/>
              <a:gd name="connsiteX5" fmla="*/ 5253705 w 9161173"/>
              <a:gd name="connsiteY5" fmla="*/ 1973830 h 2019733"/>
              <a:gd name="connsiteX6" fmla="*/ 7084800 w 9161173"/>
              <a:gd name="connsiteY6" fmla="*/ 2019733 h 2019733"/>
              <a:gd name="connsiteX7" fmla="*/ 8885292 w 9161173"/>
              <a:gd name="connsiteY7" fmla="*/ 1764718 h 2019733"/>
              <a:gd name="connsiteX8" fmla="*/ 9155620 w 9161173"/>
              <a:gd name="connsiteY8" fmla="*/ 1606608 h 2019733"/>
              <a:gd name="connsiteX9" fmla="*/ 9160721 w 9161173"/>
              <a:gd name="connsiteY9" fmla="*/ 12 h 2019733"/>
              <a:gd name="connsiteX10" fmla="*/ 144 w 9161173"/>
              <a:gd name="connsiteY10" fmla="*/ 35714 h 2019733"/>
              <a:gd name="connsiteX11" fmla="*/ 40949 w 9161173"/>
              <a:gd name="connsiteY11" fmla="*/ 1734116 h 2019733"/>
              <a:gd name="connsiteX0" fmla="*/ 40805 w 9161029"/>
              <a:gd name="connsiteY0" fmla="*/ 1734116 h 2019733"/>
              <a:gd name="connsiteX1" fmla="*/ 1208829 w 9161029"/>
              <a:gd name="connsiteY1" fmla="*/ 1479101 h 2019733"/>
              <a:gd name="connsiteX2" fmla="*/ 2035117 w 9161029"/>
              <a:gd name="connsiteY2" fmla="*/ 1433198 h 2019733"/>
              <a:gd name="connsiteX3" fmla="*/ 2733892 w 9161029"/>
              <a:gd name="connsiteY3" fmla="*/ 1448499 h 2019733"/>
              <a:gd name="connsiteX4" fmla="*/ 4182446 w 9161029"/>
              <a:gd name="connsiteY4" fmla="*/ 1729016 h 2019733"/>
              <a:gd name="connsiteX5" fmla="*/ 5253561 w 9161029"/>
              <a:gd name="connsiteY5" fmla="*/ 1973830 h 2019733"/>
              <a:gd name="connsiteX6" fmla="*/ 7084656 w 9161029"/>
              <a:gd name="connsiteY6" fmla="*/ 2019733 h 2019733"/>
              <a:gd name="connsiteX7" fmla="*/ 8885148 w 9161029"/>
              <a:gd name="connsiteY7" fmla="*/ 1764718 h 2019733"/>
              <a:gd name="connsiteX8" fmla="*/ 9155476 w 9161029"/>
              <a:gd name="connsiteY8" fmla="*/ 1606608 h 2019733"/>
              <a:gd name="connsiteX9" fmla="*/ 9160577 w 9161029"/>
              <a:gd name="connsiteY9" fmla="*/ 12 h 2019733"/>
              <a:gd name="connsiteX10" fmla="*/ 0 w 9161029"/>
              <a:gd name="connsiteY10" fmla="*/ 35714 h 2019733"/>
              <a:gd name="connsiteX11" fmla="*/ 40805 w 9161029"/>
              <a:gd name="connsiteY11" fmla="*/ 1734116 h 2019733"/>
              <a:gd name="connsiteX0" fmla="*/ 0 w 9161029"/>
              <a:gd name="connsiteY0" fmla="*/ 1739216 h 2019733"/>
              <a:gd name="connsiteX1" fmla="*/ 1208829 w 9161029"/>
              <a:gd name="connsiteY1" fmla="*/ 1479101 h 2019733"/>
              <a:gd name="connsiteX2" fmla="*/ 2035117 w 9161029"/>
              <a:gd name="connsiteY2" fmla="*/ 1433198 h 2019733"/>
              <a:gd name="connsiteX3" fmla="*/ 2733892 w 9161029"/>
              <a:gd name="connsiteY3" fmla="*/ 1448499 h 2019733"/>
              <a:gd name="connsiteX4" fmla="*/ 4182446 w 9161029"/>
              <a:gd name="connsiteY4" fmla="*/ 1729016 h 2019733"/>
              <a:gd name="connsiteX5" fmla="*/ 5253561 w 9161029"/>
              <a:gd name="connsiteY5" fmla="*/ 1973830 h 2019733"/>
              <a:gd name="connsiteX6" fmla="*/ 7084656 w 9161029"/>
              <a:gd name="connsiteY6" fmla="*/ 2019733 h 2019733"/>
              <a:gd name="connsiteX7" fmla="*/ 8885148 w 9161029"/>
              <a:gd name="connsiteY7" fmla="*/ 1764718 h 2019733"/>
              <a:gd name="connsiteX8" fmla="*/ 9155476 w 9161029"/>
              <a:gd name="connsiteY8" fmla="*/ 1606608 h 2019733"/>
              <a:gd name="connsiteX9" fmla="*/ 9160577 w 9161029"/>
              <a:gd name="connsiteY9" fmla="*/ 12 h 2019733"/>
              <a:gd name="connsiteX10" fmla="*/ 0 w 9161029"/>
              <a:gd name="connsiteY10" fmla="*/ 35714 h 2019733"/>
              <a:gd name="connsiteX11" fmla="*/ 0 w 9161029"/>
              <a:gd name="connsiteY11" fmla="*/ 1739216 h 2019733"/>
              <a:gd name="connsiteX0" fmla="*/ 0 w 9161029"/>
              <a:gd name="connsiteY0" fmla="*/ 1739216 h 2019733"/>
              <a:gd name="connsiteX1" fmla="*/ 1208829 w 9161029"/>
              <a:gd name="connsiteY1" fmla="*/ 1479101 h 2019733"/>
              <a:gd name="connsiteX2" fmla="*/ 2035117 w 9161029"/>
              <a:gd name="connsiteY2" fmla="*/ 1433198 h 2019733"/>
              <a:gd name="connsiteX3" fmla="*/ 2733892 w 9161029"/>
              <a:gd name="connsiteY3" fmla="*/ 1448499 h 2019733"/>
              <a:gd name="connsiteX4" fmla="*/ 4182446 w 9161029"/>
              <a:gd name="connsiteY4" fmla="*/ 1729016 h 2019733"/>
              <a:gd name="connsiteX5" fmla="*/ 5253561 w 9161029"/>
              <a:gd name="connsiteY5" fmla="*/ 1973830 h 2019733"/>
              <a:gd name="connsiteX6" fmla="*/ 7084656 w 9161029"/>
              <a:gd name="connsiteY6" fmla="*/ 2019733 h 2019733"/>
              <a:gd name="connsiteX7" fmla="*/ 8885148 w 9161029"/>
              <a:gd name="connsiteY7" fmla="*/ 1764718 h 2019733"/>
              <a:gd name="connsiteX8" fmla="*/ 9155476 w 9161029"/>
              <a:gd name="connsiteY8" fmla="*/ 1606608 h 2019733"/>
              <a:gd name="connsiteX9" fmla="*/ 9160577 w 9161029"/>
              <a:gd name="connsiteY9" fmla="*/ 12 h 2019733"/>
              <a:gd name="connsiteX10" fmla="*/ 0 w 9161029"/>
              <a:gd name="connsiteY10" fmla="*/ 35714 h 2019733"/>
              <a:gd name="connsiteX11" fmla="*/ 0 w 9161029"/>
              <a:gd name="connsiteY11" fmla="*/ 1739216 h 2019733"/>
              <a:gd name="connsiteX0" fmla="*/ 0 w 9161029"/>
              <a:gd name="connsiteY0" fmla="*/ 1739216 h 2019733"/>
              <a:gd name="connsiteX1" fmla="*/ 1208829 w 9161029"/>
              <a:gd name="connsiteY1" fmla="*/ 1479101 h 2019733"/>
              <a:gd name="connsiteX2" fmla="*/ 2035117 w 9161029"/>
              <a:gd name="connsiteY2" fmla="*/ 1433198 h 2019733"/>
              <a:gd name="connsiteX3" fmla="*/ 2733892 w 9161029"/>
              <a:gd name="connsiteY3" fmla="*/ 1448499 h 2019733"/>
              <a:gd name="connsiteX4" fmla="*/ 4182446 w 9161029"/>
              <a:gd name="connsiteY4" fmla="*/ 1729016 h 2019733"/>
              <a:gd name="connsiteX5" fmla="*/ 5253561 w 9161029"/>
              <a:gd name="connsiteY5" fmla="*/ 1973830 h 2019733"/>
              <a:gd name="connsiteX6" fmla="*/ 7084656 w 9161029"/>
              <a:gd name="connsiteY6" fmla="*/ 2019733 h 2019733"/>
              <a:gd name="connsiteX7" fmla="*/ 8885148 w 9161029"/>
              <a:gd name="connsiteY7" fmla="*/ 1764718 h 2019733"/>
              <a:gd name="connsiteX8" fmla="*/ 9155476 w 9161029"/>
              <a:gd name="connsiteY8" fmla="*/ 1606608 h 2019733"/>
              <a:gd name="connsiteX9" fmla="*/ 9160577 w 9161029"/>
              <a:gd name="connsiteY9" fmla="*/ 12 h 2019733"/>
              <a:gd name="connsiteX10" fmla="*/ 0 w 9161029"/>
              <a:gd name="connsiteY10" fmla="*/ 2639 h 2019733"/>
              <a:gd name="connsiteX11" fmla="*/ 0 w 9161029"/>
              <a:gd name="connsiteY11" fmla="*/ 1739216 h 2019733"/>
              <a:gd name="connsiteX0" fmla="*/ 0 w 9161029"/>
              <a:gd name="connsiteY0" fmla="*/ 1739216 h 2019733"/>
              <a:gd name="connsiteX1" fmla="*/ 1208829 w 9161029"/>
              <a:gd name="connsiteY1" fmla="*/ 1479101 h 2019733"/>
              <a:gd name="connsiteX2" fmla="*/ 2035117 w 9161029"/>
              <a:gd name="connsiteY2" fmla="*/ 1433198 h 2019733"/>
              <a:gd name="connsiteX3" fmla="*/ 2733892 w 9161029"/>
              <a:gd name="connsiteY3" fmla="*/ 1448499 h 2019733"/>
              <a:gd name="connsiteX4" fmla="*/ 4182446 w 9161029"/>
              <a:gd name="connsiteY4" fmla="*/ 1729016 h 2019733"/>
              <a:gd name="connsiteX5" fmla="*/ 5253561 w 9161029"/>
              <a:gd name="connsiteY5" fmla="*/ 1973830 h 2019733"/>
              <a:gd name="connsiteX6" fmla="*/ 7084656 w 9161029"/>
              <a:gd name="connsiteY6" fmla="*/ 2019733 h 2019733"/>
              <a:gd name="connsiteX7" fmla="*/ 8885148 w 9161029"/>
              <a:gd name="connsiteY7" fmla="*/ 1764718 h 2019733"/>
              <a:gd name="connsiteX8" fmla="*/ 9155476 w 9161029"/>
              <a:gd name="connsiteY8" fmla="*/ 1606608 h 2019733"/>
              <a:gd name="connsiteX9" fmla="*/ 9160577 w 9161029"/>
              <a:gd name="connsiteY9" fmla="*/ 12 h 2019733"/>
              <a:gd name="connsiteX10" fmla="*/ 0 w 9161029"/>
              <a:gd name="connsiteY10" fmla="*/ 2639 h 2019733"/>
              <a:gd name="connsiteX11" fmla="*/ 0 w 9161029"/>
              <a:gd name="connsiteY11" fmla="*/ 1739216 h 2019733"/>
              <a:gd name="connsiteX0" fmla="*/ 0 w 9161029"/>
              <a:gd name="connsiteY0" fmla="*/ 1739216 h 2019733"/>
              <a:gd name="connsiteX1" fmla="*/ 1208829 w 9161029"/>
              <a:gd name="connsiteY1" fmla="*/ 1479101 h 2019733"/>
              <a:gd name="connsiteX2" fmla="*/ 2035117 w 9161029"/>
              <a:gd name="connsiteY2" fmla="*/ 1433198 h 2019733"/>
              <a:gd name="connsiteX3" fmla="*/ 2733892 w 9161029"/>
              <a:gd name="connsiteY3" fmla="*/ 1448499 h 2019733"/>
              <a:gd name="connsiteX4" fmla="*/ 4182446 w 9161029"/>
              <a:gd name="connsiteY4" fmla="*/ 1729016 h 2019733"/>
              <a:gd name="connsiteX5" fmla="*/ 5253561 w 9161029"/>
              <a:gd name="connsiteY5" fmla="*/ 1973830 h 2019733"/>
              <a:gd name="connsiteX6" fmla="*/ 7084656 w 9161029"/>
              <a:gd name="connsiteY6" fmla="*/ 2019733 h 2019733"/>
              <a:gd name="connsiteX7" fmla="*/ 8885148 w 9161029"/>
              <a:gd name="connsiteY7" fmla="*/ 1764718 h 2019733"/>
              <a:gd name="connsiteX8" fmla="*/ 9155476 w 9161029"/>
              <a:gd name="connsiteY8" fmla="*/ 1606608 h 2019733"/>
              <a:gd name="connsiteX9" fmla="*/ 9160577 w 9161029"/>
              <a:gd name="connsiteY9" fmla="*/ 12 h 2019733"/>
              <a:gd name="connsiteX10" fmla="*/ 0 w 9161029"/>
              <a:gd name="connsiteY10" fmla="*/ 2639 h 2019733"/>
              <a:gd name="connsiteX11" fmla="*/ 0 w 9161029"/>
              <a:gd name="connsiteY11" fmla="*/ 1739216 h 2019733"/>
              <a:gd name="connsiteX0" fmla="*/ 8028 w 9169057"/>
              <a:gd name="connsiteY0" fmla="*/ 1739216 h 2019733"/>
              <a:gd name="connsiteX1" fmla="*/ 1216857 w 9169057"/>
              <a:gd name="connsiteY1" fmla="*/ 1479101 h 2019733"/>
              <a:gd name="connsiteX2" fmla="*/ 2043145 w 9169057"/>
              <a:gd name="connsiteY2" fmla="*/ 1433198 h 2019733"/>
              <a:gd name="connsiteX3" fmla="*/ 2741920 w 9169057"/>
              <a:gd name="connsiteY3" fmla="*/ 1448499 h 2019733"/>
              <a:gd name="connsiteX4" fmla="*/ 4190474 w 9169057"/>
              <a:gd name="connsiteY4" fmla="*/ 1729016 h 2019733"/>
              <a:gd name="connsiteX5" fmla="*/ 5261589 w 9169057"/>
              <a:gd name="connsiteY5" fmla="*/ 1973830 h 2019733"/>
              <a:gd name="connsiteX6" fmla="*/ 7092684 w 9169057"/>
              <a:gd name="connsiteY6" fmla="*/ 2019733 h 2019733"/>
              <a:gd name="connsiteX7" fmla="*/ 8893176 w 9169057"/>
              <a:gd name="connsiteY7" fmla="*/ 1764718 h 2019733"/>
              <a:gd name="connsiteX8" fmla="*/ 9163504 w 9169057"/>
              <a:gd name="connsiteY8" fmla="*/ 1606608 h 2019733"/>
              <a:gd name="connsiteX9" fmla="*/ 9168605 w 9169057"/>
              <a:gd name="connsiteY9" fmla="*/ 12 h 2019733"/>
              <a:gd name="connsiteX10" fmla="*/ 8028 w 9169057"/>
              <a:gd name="connsiteY10" fmla="*/ 2639 h 2019733"/>
              <a:gd name="connsiteX11" fmla="*/ 8028 w 9169057"/>
              <a:gd name="connsiteY11" fmla="*/ 1739216 h 2019733"/>
              <a:gd name="connsiteX0" fmla="*/ 737673 w 9898702"/>
              <a:gd name="connsiteY0" fmla="*/ 1739216 h 2019733"/>
              <a:gd name="connsiteX1" fmla="*/ 1946502 w 9898702"/>
              <a:gd name="connsiteY1" fmla="*/ 1479101 h 2019733"/>
              <a:gd name="connsiteX2" fmla="*/ 2772790 w 9898702"/>
              <a:gd name="connsiteY2" fmla="*/ 1433198 h 2019733"/>
              <a:gd name="connsiteX3" fmla="*/ 3471565 w 9898702"/>
              <a:gd name="connsiteY3" fmla="*/ 1448499 h 2019733"/>
              <a:gd name="connsiteX4" fmla="*/ 4920119 w 9898702"/>
              <a:gd name="connsiteY4" fmla="*/ 1729016 h 2019733"/>
              <a:gd name="connsiteX5" fmla="*/ 5991234 w 9898702"/>
              <a:gd name="connsiteY5" fmla="*/ 1973830 h 2019733"/>
              <a:gd name="connsiteX6" fmla="*/ 7822329 w 9898702"/>
              <a:gd name="connsiteY6" fmla="*/ 2019733 h 2019733"/>
              <a:gd name="connsiteX7" fmla="*/ 9622821 w 9898702"/>
              <a:gd name="connsiteY7" fmla="*/ 1764718 h 2019733"/>
              <a:gd name="connsiteX8" fmla="*/ 9893149 w 9898702"/>
              <a:gd name="connsiteY8" fmla="*/ 1606608 h 2019733"/>
              <a:gd name="connsiteX9" fmla="*/ 9898250 w 9898702"/>
              <a:gd name="connsiteY9" fmla="*/ 12 h 2019733"/>
              <a:gd name="connsiteX10" fmla="*/ 737673 w 9898702"/>
              <a:gd name="connsiteY10" fmla="*/ 2639 h 2019733"/>
              <a:gd name="connsiteX11" fmla="*/ 737673 w 9898702"/>
              <a:gd name="connsiteY11" fmla="*/ 1739216 h 2019733"/>
              <a:gd name="connsiteX0" fmla="*/ 753082 w 9914111"/>
              <a:gd name="connsiteY0" fmla="*/ 1739216 h 2019733"/>
              <a:gd name="connsiteX1" fmla="*/ 1961911 w 9914111"/>
              <a:gd name="connsiteY1" fmla="*/ 1479101 h 2019733"/>
              <a:gd name="connsiteX2" fmla="*/ 2788199 w 9914111"/>
              <a:gd name="connsiteY2" fmla="*/ 1433198 h 2019733"/>
              <a:gd name="connsiteX3" fmla="*/ 3486974 w 9914111"/>
              <a:gd name="connsiteY3" fmla="*/ 1448499 h 2019733"/>
              <a:gd name="connsiteX4" fmla="*/ 4935528 w 9914111"/>
              <a:gd name="connsiteY4" fmla="*/ 1729016 h 2019733"/>
              <a:gd name="connsiteX5" fmla="*/ 6006643 w 9914111"/>
              <a:gd name="connsiteY5" fmla="*/ 1973830 h 2019733"/>
              <a:gd name="connsiteX6" fmla="*/ 7837738 w 9914111"/>
              <a:gd name="connsiteY6" fmla="*/ 2019733 h 2019733"/>
              <a:gd name="connsiteX7" fmla="*/ 9638230 w 9914111"/>
              <a:gd name="connsiteY7" fmla="*/ 1764718 h 2019733"/>
              <a:gd name="connsiteX8" fmla="*/ 9908558 w 9914111"/>
              <a:gd name="connsiteY8" fmla="*/ 1606608 h 2019733"/>
              <a:gd name="connsiteX9" fmla="*/ 9913659 w 9914111"/>
              <a:gd name="connsiteY9" fmla="*/ 12 h 2019733"/>
              <a:gd name="connsiteX10" fmla="*/ 753082 w 9914111"/>
              <a:gd name="connsiteY10" fmla="*/ 2639 h 2019733"/>
              <a:gd name="connsiteX11" fmla="*/ 753082 w 9914111"/>
              <a:gd name="connsiteY11" fmla="*/ 1739216 h 2019733"/>
              <a:gd name="connsiteX0" fmla="*/ 678562 w 9839591"/>
              <a:gd name="connsiteY0" fmla="*/ 1739216 h 2019733"/>
              <a:gd name="connsiteX1" fmla="*/ 1887391 w 9839591"/>
              <a:gd name="connsiteY1" fmla="*/ 1479101 h 2019733"/>
              <a:gd name="connsiteX2" fmla="*/ 2713679 w 9839591"/>
              <a:gd name="connsiteY2" fmla="*/ 1433198 h 2019733"/>
              <a:gd name="connsiteX3" fmla="*/ 3412454 w 9839591"/>
              <a:gd name="connsiteY3" fmla="*/ 1448499 h 2019733"/>
              <a:gd name="connsiteX4" fmla="*/ 4861008 w 9839591"/>
              <a:gd name="connsiteY4" fmla="*/ 1729016 h 2019733"/>
              <a:gd name="connsiteX5" fmla="*/ 5932123 w 9839591"/>
              <a:gd name="connsiteY5" fmla="*/ 1973830 h 2019733"/>
              <a:gd name="connsiteX6" fmla="*/ 7763218 w 9839591"/>
              <a:gd name="connsiteY6" fmla="*/ 2019733 h 2019733"/>
              <a:gd name="connsiteX7" fmla="*/ 9563710 w 9839591"/>
              <a:gd name="connsiteY7" fmla="*/ 1764718 h 2019733"/>
              <a:gd name="connsiteX8" fmla="*/ 9834038 w 9839591"/>
              <a:gd name="connsiteY8" fmla="*/ 1606608 h 2019733"/>
              <a:gd name="connsiteX9" fmla="*/ 9839139 w 9839591"/>
              <a:gd name="connsiteY9" fmla="*/ 12 h 2019733"/>
              <a:gd name="connsiteX10" fmla="*/ 678562 w 9839591"/>
              <a:gd name="connsiteY10" fmla="*/ 2639 h 2019733"/>
              <a:gd name="connsiteX11" fmla="*/ 678562 w 9839591"/>
              <a:gd name="connsiteY11" fmla="*/ 1739216 h 2019733"/>
              <a:gd name="connsiteX0" fmla="*/ 0 w 9161029"/>
              <a:gd name="connsiteY0" fmla="*/ 1739216 h 2019733"/>
              <a:gd name="connsiteX1" fmla="*/ 1208829 w 9161029"/>
              <a:gd name="connsiteY1" fmla="*/ 1479101 h 2019733"/>
              <a:gd name="connsiteX2" fmla="*/ 2035117 w 9161029"/>
              <a:gd name="connsiteY2" fmla="*/ 1433198 h 2019733"/>
              <a:gd name="connsiteX3" fmla="*/ 2733892 w 9161029"/>
              <a:gd name="connsiteY3" fmla="*/ 1448499 h 2019733"/>
              <a:gd name="connsiteX4" fmla="*/ 4182446 w 9161029"/>
              <a:gd name="connsiteY4" fmla="*/ 1729016 h 2019733"/>
              <a:gd name="connsiteX5" fmla="*/ 5253561 w 9161029"/>
              <a:gd name="connsiteY5" fmla="*/ 1973830 h 2019733"/>
              <a:gd name="connsiteX6" fmla="*/ 7084656 w 9161029"/>
              <a:gd name="connsiteY6" fmla="*/ 2019733 h 2019733"/>
              <a:gd name="connsiteX7" fmla="*/ 8885148 w 9161029"/>
              <a:gd name="connsiteY7" fmla="*/ 1764718 h 2019733"/>
              <a:gd name="connsiteX8" fmla="*/ 9155476 w 9161029"/>
              <a:gd name="connsiteY8" fmla="*/ 1606608 h 2019733"/>
              <a:gd name="connsiteX9" fmla="*/ 9160577 w 9161029"/>
              <a:gd name="connsiteY9" fmla="*/ 12 h 2019733"/>
              <a:gd name="connsiteX10" fmla="*/ 0 w 9161029"/>
              <a:gd name="connsiteY10" fmla="*/ 2639 h 2019733"/>
              <a:gd name="connsiteX11" fmla="*/ 0 w 9161029"/>
              <a:gd name="connsiteY11" fmla="*/ 1739216 h 2019733"/>
              <a:gd name="connsiteX0" fmla="*/ 0 w 9160577"/>
              <a:gd name="connsiteY0" fmla="*/ 1739204 h 2019721"/>
              <a:gd name="connsiteX1" fmla="*/ 1208829 w 9160577"/>
              <a:gd name="connsiteY1" fmla="*/ 1479089 h 2019721"/>
              <a:gd name="connsiteX2" fmla="*/ 2035117 w 9160577"/>
              <a:gd name="connsiteY2" fmla="*/ 1433186 h 2019721"/>
              <a:gd name="connsiteX3" fmla="*/ 2733892 w 9160577"/>
              <a:gd name="connsiteY3" fmla="*/ 1448487 h 2019721"/>
              <a:gd name="connsiteX4" fmla="*/ 4182446 w 9160577"/>
              <a:gd name="connsiteY4" fmla="*/ 1729004 h 2019721"/>
              <a:gd name="connsiteX5" fmla="*/ 5253561 w 9160577"/>
              <a:gd name="connsiteY5" fmla="*/ 1973818 h 2019721"/>
              <a:gd name="connsiteX6" fmla="*/ 7084656 w 9160577"/>
              <a:gd name="connsiteY6" fmla="*/ 2019721 h 2019721"/>
              <a:gd name="connsiteX7" fmla="*/ 8885148 w 9160577"/>
              <a:gd name="connsiteY7" fmla="*/ 1764706 h 2019721"/>
              <a:gd name="connsiteX8" fmla="*/ 9155476 w 9160577"/>
              <a:gd name="connsiteY8" fmla="*/ 1606596 h 2019721"/>
              <a:gd name="connsiteX9" fmla="*/ 9160577 w 9160577"/>
              <a:gd name="connsiteY9" fmla="*/ 0 h 2019721"/>
              <a:gd name="connsiteX10" fmla="*/ 0 w 9160577"/>
              <a:gd name="connsiteY10" fmla="*/ 2627 h 2019721"/>
              <a:gd name="connsiteX11" fmla="*/ 0 w 9160577"/>
              <a:gd name="connsiteY11" fmla="*/ 1739204 h 2019721"/>
              <a:gd name="connsiteX0" fmla="*/ 0 w 9160577"/>
              <a:gd name="connsiteY0" fmla="*/ 1739204 h 2019721"/>
              <a:gd name="connsiteX1" fmla="*/ 1208829 w 9160577"/>
              <a:gd name="connsiteY1" fmla="*/ 1479089 h 2019721"/>
              <a:gd name="connsiteX2" fmla="*/ 2035117 w 9160577"/>
              <a:gd name="connsiteY2" fmla="*/ 1433186 h 2019721"/>
              <a:gd name="connsiteX3" fmla="*/ 2733892 w 9160577"/>
              <a:gd name="connsiteY3" fmla="*/ 1448487 h 2019721"/>
              <a:gd name="connsiteX4" fmla="*/ 4182446 w 9160577"/>
              <a:gd name="connsiteY4" fmla="*/ 1729004 h 2019721"/>
              <a:gd name="connsiteX5" fmla="*/ 5253561 w 9160577"/>
              <a:gd name="connsiteY5" fmla="*/ 1973818 h 2019721"/>
              <a:gd name="connsiteX6" fmla="*/ 7084656 w 9160577"/>
              <a:gd name="connsiteY6" fmla="*/ 2019721 h 2019721"/>
              <a:gd name="connsiteX7" fmla="*/ 8885148 w 9160577"/>
              <a:gd name="connsiteY7" fmla="*/ 1764706 h 2019721"/>
              <a:gd name="connsiteX8" fmla="*/ 9155476 w 9160577"/>
              <a:gd name="connsiteY8" fmla="*/ 1606596 h 2019721"/>
              <a:gd name="connsiteX9" fmla="*/ 9160577 w 9160577"/>
              <a:gd name="connsiteY9" fmla="*/ 0 h 2019721"/>
              <a:gd name="connsiteX10" fmla="*/ 0 w 9160577"/>
              <a:gd name="connsiteY10" fmla="*/ 2627 h 2019721"/>
              <a:gd name="connsiteX11" fmla="*/ 0 w 9160577"/>
              <a:gd name="connsiteY11" fmla="*/ 1739204 h 2019721"/>
              <a:gd name="connsiteX0" fmla="*/ 6614 w 9160577"/>
              <a:gd name="connsiteY0" fmla="*/ 1900327 h 2019721"/>
              <a:gd name="connsiteX1" fmla="*/ 1208829 w 9160577"/>
              <a:gd name="connsiteY1" fmla="*/ 1479089 h 2019721"/>
              <a:gd name="connsiteX2" fmla="*/ 2035117 w 9160577"/>
              <a:gd name="connsiteY2" fmla="*/ 1433186 h 2019721"/>
              <a:gd name="connsiteX3" fmla="*/ 2733892 w 9160577"/>
              <a:gd name="connsiteY3" fmla="*/ 1448487 h 2019721"/>
              <a:gd name="connsiteX4" fmla="*/ 4182446 w 9160577"/>
              <a:gd name="connsiteY4" fmla="*/ 1729004 h 2019721"/>
              <a:gd name="connsiteX5" fmla="*/ 5253561 w 9160577"/>
              <a:gd name="connsiteY5" fmla="*/ 1973818 h 2019721"/>
              <a:gd name="connsiteX6" fmla="*/ 7084656 w 9160577"/>
              <a:gd name="connsiteY6" fmla="*/ 2019721 h 2019721"/>
              <a:gd name="connsiteX7" fmla="*/ 8885148 w 9160577"/>
              <a:gd name="connsiteY7" fmla="*/ 1764706 h 2019721"/>
              <a:gd name="connsiteX8" fmla="*/ 9155476 w 9160577"/>
              <a:gd name="connsiteY8" fmla="*/ 1606596 h 2019721"/>
              <a:gd name="connsiteX9" fmla="*/ 9160577 w 9160577"/>
              <a:gd name="connsiteY9" fmla="*/ 0 h 2019721"/>
              <a:gd name="connsiteX10" fmla="*/ 0 w 9160577"/>
              <a:gd name="connsiteY10" fmla="*/ 2627 h 2019721"/>
              <a:gd name="connsiteX11" fmla="*/ 6614 w 9160577"/>
              <a:gd name="connsiteY11" fmla="*/ 1900327 h 2019721"/>
              <a:gd name="connsiteX0" fmla="*/ 6614 w 9160577"/>
              <a:gd name="connsiteY0" fmla="*/ 1900327 h 2019721"/>
              <a:gd name="connsiteX1" fmla="*/ 1255132 w 9160577"/>
              <a:gd name="connsiteY1" fmla="*/ 1814761 h 2019721"/>
              <a:gd name="connsiteX2" fmla="*/ 2035117 w 9160577"/>
              <a:gd name="connsiteY2" fmla="*/ 1433186 h 2019721"/>
              <a:gd name="connsiteX3" fmla="*/ 2733892 w 9160577"/>
              <a:gd name="connsiteY3" fmla="*/ 1448487 h 2019721"/>
              <a:gd name="connsiteX4" fmla="*/ 4182446 w 9160577"/>
              <a:gd name="connsiteY4" fmla="*/ 1729004 h 2019721"/>
              <a:gd name="connsiteX5" fmla="*/ 5253561 w 9160577"/>
              <a:gd name="connsiteY5" fmla="*/ 1973818 h 2019721"/>
              <a:gd name="connsiteX6" fmla="*/ 7084656 w 9160577"/>
              <a:gd name="connsiteY6" fmla="*/ 2019721 h 2019721"/>
              <a:gd name="connsiteX7" fmla="*/ 8885148 w 9160577"/>
              <a:gd name="connsiteY7" fmla="*/ 1764706 h 2019721"/>
              <a:gd name="connsiteX8" fmla="*/ 9155476 w 9160577"/>
              <a:gd name="connsiteY8" fmla="*/ 1606596 h 2019721"/>
              <a:gd name="connsiteX9" fmla="*/ 9160577 w 9160577"/>
              <a:gd name="connsiteY9" fmla="*/ 0 h 2019721"/>
              <a:gd name="connsiteX10" fmla="*/ 0 w 9160577"/>
              <a:gd name="connsiteY10" fmla="*/ 2627 h 2019721"/>
              <a:gd name="connsiteX11" fmla="*/ 6614 w 9160577"/>
              <a:gd name="connsiteY11" fmla="*/ 1900327 h 2019721"/>
              <a:gd name="connsiteX0" fmla="*/ 6614 w 9160577"/>
              <a:gd name="connsiteY0" fmla="*/ 1900327 h 2019721"/>
              <a:gd name="connsiteX1" fmla="*/ 1255132 w 9160577"/>
              <a:gd name="connsiteY1" fmla="*/ 1814761 h 2019721"/>
              <a:gd name="connsiteX2" fmla="*/ 2524605 w 9160577"/>
              <a:gd name="connsiteY2" fmla="*/ 1811376 h 2019721"/>
              <a:gd name="connsiteX3" fmla="*/ 2733892 w 9160577"/>
              <a:gd name="connsiteY3" fmla="*/ 1448487 h 2019721"/>
              <a:gd name="connsiteX4" fmla="*/ 4182446 w 9160577"/>
              <a:gd name="connsiteY4" fmla="*/ 1729004 h 2019721"/>
              <a:gd name="connsiteX5" fmla="*/ 5253561 w 9160577"/>
              <a:gd name="connsiteY5" fmla="*/ 1973818 h 2019721"/>
              <a:gd name="connsiteX6" fmla="*/ 7084656 w 9160577"/>
              <a:gd name="connsiteY6" fmla="*/ 2019721 h 2019721"/>
              <a:gd name="connsiteX7" fmla="*/ 8885148 w 9160577"/>
              <a:gd name="connsiteY7" fmla="*/ 1764706 h 2019721"/>
              <a:gd name="connsiteX8" fmla="*/ 9155476 w 9160577"/>
              <a:gd name="connsiteY8" fmla="*/ 1606596 h 2019721"/>
              <a:gd name="connsiteX9" fmla="*/ 9160577 w 9160577"/>
              <a:gd name="connsiteY9" fmla="*/ 0 h 2019721"/>
              <a:gd name="connsiteX10" fmla="*/ 0 w 9160577"/>
              <a:gd name="connsiteY10" fmla="*/ 2627 h 2019721"/>
              <a:gd name="connsiteX11" fmla="*/ 6614 w 9160577"/>
              <a:gd name="connsiteY11" fmla="*/ 1900327 h 2019721"/>
              <a:gd name="connsiteX0" fmla="*/ 6614 w 9160577"/>
              <a:gd name="connsiteY0" fmla="*/ 1900327 h 2019721"/>
              <a:gd name="connsiteX1" fmla="*/ 1255132 w 9160577"/>
              <a:gd name="connsiteY1" fmla="*/ 1814761 h 2019721"/>
              <a:gd name="connsiteX2" fmla="*/ 2733892 w 9160577"/>
              <a:gd name="connsiteY2" fmla="*/ 1448487 h 2019721"/>
              <a:gd name="connsiteX3" fmla="*/ 4182446 w 9160577"/>
              <a:gd name="connsiteY3" fmla="*/ 1729004 h 2019721"/>
              <a:gd name="connsiteX4" fmla="*/ 5253561 w 9160577"/>
              <a:gd name="connsiteY4" fmla="*/ 1973818 h 2019721"/>
              <a:gd name="connsiteX5" fmla="*/ 7084656 w 9160577"/>
              <a:gd name="connsiteY5" fmla="*/ 2019721 h 2019721"/>
              <a:gd name="connsiteX6" fmla="*/ 8885148 w 9160577"/>
              <a:gd name="connsiteY6" fmla="*/ 1764706 h 2019721"/>
              <a:gd name="connsiteX7" fmla="*/ 9155476 w 9160577"/>
              <a:gd name="connsiteY7" fmla="*/ 1606596 h 2019721"/>
              <a:gd name="connsiteX8" fmla="*/ 9160577 w 9160577"/>
              <a:gd name="connsiteY8" fmla="*/ 0 h 2019721"/>
              <a:gd name="connsiteX9" fmla="*/ 0 w 9160577"/>
              <a:gd name="connsiteY9" fmla="*/ 2627 h 2019721"/>
              <a:gd name="connsiteX10" fmla="*/ 6614 w 9160577"/>
              <a:gd name="connsiteY10" fmla="*/ 1900327 h 2019721"/>
              <a:gd name="connsiteX0" fmla="*/ 6614 w 9160577"/>
              <a:gd name="connsiteY0" fmla="*/ 1900327 h 2019721"/>
              <a:gd name="connsiteX1" fmla="*/ 1255132 w 9160577"/>
              <a:gd name="connsiteY1" fmla="*/ 1814761 h 2019721"/>
              <a:gd name="connsiteX2" fmla="*/ 2733892 w 9160577"/>
              <a:gd name="connsiteY2" fmla="*/ 1448487 h 2019721"/>
              <a:gd name="connsiteX3" fmla="*/ 5253561 w 9160577"/>
              <a:gd name="connsiteY3" fmla="*/ 1973818 h 2019721"/>
              <a:gd name="connsiteX4" fmla="*/ 7084656 w 9160577"/>
              <a:gd name="connsiteY4" fmla="*/ 2019721 h 2019721"/>
              <a:gd name="connsiteX5" fmla="*/ 8885148 w 9160577"/>
              <a:gd name="connsiteY5" fmla="*/ 1764706 h 2019721"/>
              <a:gd name="connsiteX6" fmla="*/ 9155476 w 9160577"/>
              <a:gd name="connsiteY6" fmla="*/ 1606596 h 2019721"/>
              <a:gd name="connsiteX7" fmla="*/ 9160577 w 9160577"/>
              <a:gd name="connsiteY7" fmla="*/ 0 h 2019721"/>
              <a:gd name="connsiteX8" fmla="*/ 0 w 9160577"/>
              <a:gd name="connsiteY8" fmla="*/ 2627 h 2019721"/>
              <a:gd name="connsiteX9" fmla="*/ 6614 w 9160577"/>
              <a:gd name="connsiteY9" fmla="*/ 1900327 h 2019721"/>
              <a:gd name="connsiteX0" fmla="*/ 6614 w 9160577"/>
              <a:gd name="connsiteY0" fmla="*/ 1900327 h 2019721"/>
              <a:gd name="connsiteX1" fmla="*/ 1255132 w 9160577"/>
              <a:gd name="connsiteY1" fmla="*/ 1814761 h 2019721"/>
              <a:gd name="connsiteX2" fmla="*/ 4890285 w 9160577"/>
              <a:gd name="connsiteY2" fmla="*/ 1956471 h 2019721"/>
              <a:gd name="connsiteX3" fmla="*/ 5253561 w 9160577"/>
              <a:gd name="connsiteY3" fmla="*/ 1973818 h 2019721"/>
              <a:gd name="connsiteX4" fmla="*/ 7084656 w 9160577"/>
              <a:gd name="connsiteY4" fmla="*/ 2019721 h 2019721"/>
              <a:gd name="connsiteX5" fmla="*/ 8885148 w 9160577"/>
              <a:gd name="connsiteY5" fmla="*/ 1764706 h 2019721"/>
              <a:gd name="connsiteX6" fmla="*/ 9155476 w 9160577"/>
              <a:gd name="connsiteY6" fmla="*/ 1606596 h 2019721"/>
              <a:gd name="connsiteX7" fmla="*/ 9160577 w 9160577"/>
              <a:gd name="connsiteY7" fmla="*/ 0 h 2019721"/>
              <a:gd name="connsiteX8" fmla="*/ 0 w 9160577"/>
              <a:gd name="connsiteY8" fmla="*/ 2627 h 2019721"/>
              <a:gd name="connsiteX9" fmla="*/ 6614 w 9160577"/>
              <a:gd name="connsiteY9" fmla="*/ 1900327 h 2019721"/>
              <a:gd name="connsiteX0" fmla="*/ 6614 w 9160577"/>
              <a:gd name="connsiteY0" fmla="*/ 1900327 h 2019721"/>
              <a:gd name="connsiteX1" fmla="*/ 1255132 w 9160577"/>
              <a:gd name="connsiteY1" fmla="*/ 1814761 h 2019721"/>
              <a:gd name="connsiteX2" fmla="*/ 4890285 w 9160577"/>
              <a:gd name="connsiteY2" fmla="*/ 1956471 h 2019721"/>
              <a:gd name="connsiteX3" fmla="*/ 7084656 w 9160577"/>
              <a:gd name="connsiteY3" fmla="*/ 2019721 h 2019721"/>
              <a:gd name="connsiteX4" fmla="*/ 8885148 w 9160577"/>
              <a:gd name="connsiteY4" fmla="*/ 1764706 h 2019721"/>
              <a:gd name="connsiteX5" fmla="*/ 9155476 w 9160577"/>
              <a:gd name="connsiteY5" fmla="*/ 1606596 h 2019721"/>
              <a:gd name="connsiteX6" fmla="*/ 9160577 w 9160577"/>
              <a:gd name="connsiteY6" fmla="*/ 0 h 2019721"/>
              <a:gd name="connsiteX7" fmla="*/ 0 w 9160577"/>
              <a:gd name="connsiteY7" fmla="*/ 2627 h 2019721"/>
              <a:gd name="connsiteX8" fmla="*/ 6614 w 9160577"/>
              <a:gd name="connsiteY8" fmla="*/ 1900327 h 2019721"/>
              <a:gd name="connsiteX0" fmla="*/ 6614 w 9160577"/>
              <a:gd name="connsiteY0" fmla="*/ 1900327 h 2019721"/>
              <a:gd name="connsiteX1" fmla="*/ 1255132 w 9160577"/>
              <a:gd name="connsiteY1" fmla="*/ 1814761 h 2019721"/>
              <a:gd name="connsiteX2" fmla="*/ 4916744 w 9160577"/>
              <a:gd name="connsiteY2" fmla="*/ 1972136 h 2019721"/>
              <a:gd name="connsiteX3" fmla="*/ 7084656 w 9160577"/>
              <a:gd name="connsiteY3" fmla="*/ 2019721 h 2019721"/>
              <a:gd name="connsiteX4" fmla="*/ 8885148 w 9160577"/>
              <a:gd name="connsiteY4" fmla="*/ 1764706 h 2019721"/>
              <a:gd name="connsiteX5" fmla="*/ 9155476 w 9160577"/>
              <a:gd name="connsiteY5" fmla="*/ 1606596 h 2019721"/>
              <a:gd name="connsiteX6" fmla="*/ 9160577 w 9160577"/>
              <a:gd name="connsiteY6" fmla="*/ 0 h 2019721"/>
              <a:gd name="connsiteX7" fmla="*/ 0 w 9160577"/>
              <a:gd name="connsiteY7" fmla="*/ 2627 h 2019721"/>
              <a:gd name="connsiteX8" fmla="*/ 6614 w 9160577"/>
              <a:gd name="connsiteY8" fmla="*/ 1900327 h 2019721"/>
              <a:gd name="connsiteX0" fmla="*/ 6614 w 9160577"/>
              <a:gd name="connsiteY0" fmla="*/ 1900327 h 2024643"/>
              <a:gd name="connsiteX1" fmla="*/ 1255132 w 9160577"/>
              <a:gd name="connsiteY1" fmla="*/ 1814761 h 2024643"/>
              <a:gd name="connsiteX2" fmla="*/ 4916744 w 9160577"/>
              <a:gd name="connsiteY2" fmla="*/ 1972136 h 2024643"/>
              <a:gd name="connsiteX3" fmla="*/ 7084656 w 9160577"/>
              <a:gd name="connsiteY3" fmla="*/ 2019721 h 2024643"/>
              <a:gd name="connsiteX4" fmla="*/ 8885148 w 9160577"/>
              <a:gd name="connsiteY4" fmla="*/ 1764706 h 2024643"/>
              <a:gd name="connsiteX5" fmla="*/ 9155476 w 9160577"/>
              <a:gd name="connsiteY5" fmla="*/ 1606596 h 2024643"/>
              <a:gd name="connsiteX6" fmla="*/ 9160577 w 9160577"/>
              <a:gd name="connsiteY6" fmla="*/ 0 h 2024643"/>
              <a:gd name="connsiteX7" fmla="*/ 0 w 9160577"/>
              <a:gd name="connsiteY7" fmla="*/ 2627 h 2024643"/>
              <a:gd name="connsiteX8" fmla="*/ 6614 w 9160577"/>
              <a:gd name="connsiteY8" fmla="*/ 1900327 h 2024643"/>
              <a:gd name="connsiteX0" fmla="*/ 6614 w 9160577"/>
              <a:gd name="connsiteY0" fmla="*/ 1900327 h 2024643"/>
              <a:gd name="connsiteX1" fmla="*/ 1255132 w 9160577"/>
              <a:gd name="connsiteY1" fmla="*/ 1814761 h 2024643"/>
              <a:gd name="connsiteX2" fmla="*/ 4916744 w 9160577"/>
              <a:gd name="connsiteY2" fmla="*/ 1972136 h 2024643"/>
              <a:gd name="connsiteX3" fmla="*/ 7084656 w 9160577"/>
              <a:gd name="connsiteY3" fmla="*/ 2019721 h 2024643"/>
              <a:gd name="connsiteX4" fmla="*/ 8885148 w 9160577"/>
              <a:gd name="connsiteY4" fmla="*/ 1764706 h 2024643"/>
              <a:gd name="connsiteX5" fmla="*/ 9155476 w 9160577"/>
              <a:gd name="connsiteY5" fmla="*/ 1606596 h 2024643"/>
              <a:gd name="connsiteX6" fmla="*/ 9160577 w 9160577"/>
              <a:gd name="connsiteY6" fmla="*/ 0 h 2024643"/>
              <a:gd name="connsiteX7" fmla="*/ 0 w 9160577"/>
              <a:gd name="connsiteY7" fmla="*/ 2627 h 2024643"/>
              <a:gd name="connsiteX8" fmla="*/ 6614 w 9160577"/>
              <a:gd name="connsiteY8" fmla="*/ 1900327 h 2024643"/>
              <a:gd name="connsiteX0" fmla="*/ 6614 w 9160577"/>
              <a:gd name="connsiteY0" fmla="*/ 1900327 h 2024643"/>
              <a:gd name="connsiteX1" fmla="*/ 1255132 w 9160577"/>
              <a:gd name="connsiteY1" fmla="*/ 1814761 h 2024643"/>
              <a:gd name="connsiteX2" fmla="*/ 4916744 w 9160577"/>
              <a:gd name="connsiteY2" fmla="*/ 1972136 h 2024643"/>
              <a:gd name="connsiteX3" fmla="*/ 7084656 w 9160577"/>
              <a:gd name="connsiteY3" fmla="*/ 2019721 h 2024643"/>
              <a:gd name="connsiteX4" fmla="*/ 8885148 w 9160577"/>
              <a:gd name="connsiteY4" fmla="*/ 1764706 h 2024643"/>
              <a:gd name="connsiteX5" fmla="*/ 9155476 w 9160577"/>
              <a:gd name="connsiteY5" fmla="*/ 1606596 h 2024643"/>
              <a:gd name="connsiteX6" fmla="*/ 9160577 w 9160577"/>
              <a:gd name="connsiteY6" fmla="*/ 0 h 2024643"/>
              <a:gd name="connsiteX7" fmla="*/ 0 w 9160577"/>
              <a:gd name="connsiteY7" fmla="*/ 2627 h 2024643"/>
              <a:gd name="connsiteX8" fmla="*/ 6614 w 9160577"/>
              <a:gd name="connsiteY8" fmla="*/ 1900327 h 2024643"/>
              <a:gd name="connsiteX0" fmla="*/ 6614 w 9160577"/>
              <a:gd name="connsiteY0" fmla="*/ 1900327 h 2024643"/>
              <a:gd name="connsiteX1" fmla="*/ 1255132 w 9160577"/>
              <a:gd name="connsiteY1" fmla="*/ 1814761 h 2024643"/>
              <a:gd name="connsiteX2" fmla="*/ 4916744 w 9160577"/>
              <a:gd name="connsiteY2" fmla="*/ 1972136 h 2024643"/>
              <a:gd name="connsiteX3" fmla="*/ 7084656 w 9160577"/>
              <a:gd name="connsiteY3" fmla="*/ 2019721 h 2024643"/>
              <a:gd name="connsiteX4" fmla="*/ 8885148 w 9160577"/>
              <a:gd name="connsiteY4" fmla="*/ 1764706 h 2024643"/>
              <a:gd name="connsiteX5" fmla="*/ 9148861 w 9160577"/>
              <a:gd name="connsiteY5" fmla="*/ 1886323 h 2024643"/>
              <a:gd name="connsiteX6" fmla="*/ 9160577 w 9160577"/>
              <a:gd name="connsiteY6" fmla="*/ 0 h 2024643"/>
              <a:gd name="connsiteX7" fmla="*/ 0 w 9160577"/>
              <a:gd name="connsiteY7" fmla="*/ 2627 h 2024643"/>
              <a:gd name="connsiteX8" fmla="*/ 6614 w 9160577"/>
              <a:gd name="connsiteY8" fmla="*/ 1900327 h 2024643"/>
              <a:gd name="connsiteX0" fmla="*/ 6614 w 9160577"/>
              <a:gd name="connsiteY0" fmla="*/ 1900327 h 2024643"/>
              <a:gd name="connsiteX1" fmla="*/ 1255132 w 9160577"/>
              <a:gd name="connsiteY1" fmla="*/ 1814761 h 2024643"/>
              <a:gd name="connsiteX2" fmla="*/ 4916744 w 9160577"/>
              <a:gd name="connsiteY2" fmla="*/ 1972136 h 2024643"/>
              <a:gd name="connsiteX3" fmla="*/ 7084656 w 9160577"/>
              <a:gd name="connsiteY3" fmla="*/ 2019721 h 2024643"/>
              <a:gd name="connsiteX4" fmla="*/ 9148861 w 9160577"/>
              <a:gd name="connsiteY4" fmla="*/ 1886323 h 2024643"/>
              <a:gd name="connsiteX5" fmla="*/ 9160577 w 9160577"/>
              <a:gd name="connsiteY5" fmla="*/ 0 h 2024643"/>
              <a:gd name="connsiteX6" fmla="*/ 0 w 9160577"/>
              <a:gd name="connsiteY6" fmla="*/ 2627 h 2024643"/>
              <a:gd name="connsiteX7" fmla="*/ 6614 w 9160577"/>
              <a:gd name="connsiteY7" fmla="*/ 1900327 h 2024643"/>
              <a:gd name="connsiteX0" fmla="*/ 6614 w 9160577"/>
              <a:gd name="connsiteY0" fmla="*/ 1900327 h 2024643"/>
              <a:gd name="connsiteX1" fmla="*/ 1255132 w 9160577"/>
              <a:gd name="connsiteY1" fmla="*/ 1814761 h 2024643"/>
              <a:gd name="connsiteX2" fmla="*/ 4916744 w 9160577"/>
              <a:gd name="connsiteY2" fmla="*/ 1972136 h 2024643"/>
              <a:gd name="connsiteX3" fmla="*/ 7084656 w 9160577"/>
              <a:gd name="connsiteY3" fmla="*/ 2019721 h 2024643"/>
              <a:gd name="connsiteX4" fmla="*/ 9148861 w 9160577"/>
              <a:gd name="connsiteY4" fmla="*/ 1886323 h 2024643"/>
              <a:gd name="connsiteX5" fmla="*/ 9160577 w 9160577"/>
              <a:gd name="connsiteY5" fmla="*/ 0 h 2024643"/>
              <a:gd name="connsiteX6" fmla="*/ 0 w 9160577"/>
              <a:gd name="connsiteY6" fmla="*/ 2627 h 2024643"/>
              <a:gd name="connsiteX7" fmla="*/ 6614 w 9160577"/>
              <a:gd name="connsiteY7" fmla="*/ 1900327 h 2024643"/>
              <a:gd name="connsiteX0" fmla="*/ 6614 w 9160577"/>
              <a:gd name="connsiteY0" fmla="*/ 1900327 h 2040205"/>
              <a:gd name="connsiteX1" fmla="*/ 1255132 w 9160577"/>
              <a:gd name="connsiteY1" fmla="*/ 1814761 h 2040205"/>
              <a:gd name="connsiteX2" fmla="*/ 4916744 w 9160577"/>
              <a:gd name="connsiteY2" fmla="*/ 1972136 h 2040205"/>
              <a:gd name="connsiteX3" fmla="*/ 7084656 w 9160577"/>
              <a:gd name="connsiteY3" fmla="*/ 2019721 h 2040205"/>
              <a:gd name="connsiteX4" fmla="*/ 9148861 w 9160577"/>
              <a:gd name="connsiteY4" fmla="*/ 1886323 h 2040205"/>
              <a:gd name="connsiteX5" fmla="*/ 9160577 w 9160577"/>
              <a:gd name="connsiteY5" fmla="*/ 0 h 2040205"/>
              <a:gd name="connsiteX6" fmla="*/ 0 w 9160577"/>
              <a:gd name="connsiteY6" fmla="*/ 2627 h 2040205"/>
              <a:gd name="connsiteX7" fmla="*/ 6614 w 9160577"/>
              <a:gd name="connsiteY7" fmla="*/ 1900327 h 2040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60577" h="2040205">
                <a:moveTo>
                  <a:pt x="6614" y="1900327"/>
                </a:moveTo>
                <a:lnTo>
                  <a:pt x="1255132" y="1814761"/>
                </a:lnTo>
                <a:lnTo>
                  <a:pt x="4916744" y="1972136"/>
                </a:lnTo>
                <a:cubicBezTo>
                  <a:pt x="6069337" y="2064084"/>
                  <a:pt x="6335560" y="2044139"/>
                  <a:pt x="7084656" y="2019721"/>
                </a:cubicBezTo>
                <a:cubicBezTo>
                  <a:pt x="8361433" y="1979731"/>
                  <a:pt x="8460793" y="1930789"/>
                  <a:pt x="9148861" y="1886323"/>
                </a:cubicBezTo>
                <a:cubicBezTo>
                  <a:pt x="9151411" y="1083025"/>
                  <a:pt x="9158026" y="803298"/>
                  <a:pt x="9160577" y="0"/>
                </a:cubicBezTo>
                <a:lnTo>
                  <a:pt x="0" y="2627"/>
                </a:lnTo>
                <a:cubicBezTo>
                  <a:pt x="2205" y="635194"/>
                  <a:pt x="4409" y="1267760"/>
                  <a:pt x="6614" y="1900327"/>
                </a:cubicBez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GB" sz="1800"/>
          </a:p>
        </p:txBody>
      </p:sp>
      <p:pic>
        <p:nvPicPr>
          <p:cNvPr id="5" name="Picture 7" descr="_0000_NHSBT_Ribbon_NHS_Blue_RGB_WhiteAbv_DRAFT.png">
            <a:extLst>
              <a:ext uri="{FF2B5EF4-FFF2-40B4-BE49-F238E27FC236}">
                <a16:creationId xmlns:a16="http://schemas.microsoft.com/office/drawing/2014/main" id="{34B38103-3D5B-44EC-AF0A-21D0AF175F1B}"/>
              </a:ext>
            </a:extLst>
          </p:cNvPr>
          <p:cNvPicPr>
            <a:picLocks noChangeAspect="1"/>
          </p:cNvPicPr>
          <p:nvPr/>
        </p:nvPicPr>
        <p:blipFill>
          <a:blip r:embed="rId2">
            <a:extLst>
              <a:ext uri="{28A0092B-C50C-407E-A947-70E740481C1C}">
                <a14:useLocalDpi xmlns:a14="http://schemas.microsoft.com/office/drawing/2010/main" val="0"/>
              </a:ext>
            </a:extLst>
          </a:blip>
          <a:srcRect l="1308" r="4449"/>
          <a:stretch>
            <a:fillRect/>
          </a:stretch>
        </p:blipFill>
        <p:spPr bwMode="auto">
          <a:xfrm>
            <a:off x="-4763" y="3584575"/>
            <a:ext cx="9159876" cy="294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NHSBT Colour_RGB.png">
            <a:extLst>
              <a:ext uri="{FF2B5EF4-FFF2-40B4-BE49-F238E27FC236}">
                <a16:creationId xmlns:a16="http://schemas.microsoft.com/office/drawing/2014/main" id="{A3BC5B21-3FAB-4D6A-9DDC-E5EDF988A65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824538" y="365125"/>
            <a:ext cx="2954337"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47675" y="2066925"/>
            <a:ext cx="7772400" cy="1362075"/>
          </a:xfrm>
        </p:spPr>
        <p:txBody>
          <a:bodyPr/>
          <a:lstStyle>
            <a:lvl1pPr algn="l">
              <a:defRPr sz="5000" b="1" cap="none">
                <a:solidFill>
                  <a:srgbClr val="0072C6"/>
                </a:solidFill>
              </a:defRPr>
            </a:lvl1pPr>
          </a:lstStyle>
          <a:p>
            <a:r>
              <a:rPr lang="en-US"/>
              <a:t>Click to edit Master title style</a:t>
            </a:r>
            <a:endParaRPr lang="en-GB" dirty="0"/>
          </a:p>
        </p:txBody>
      </p:sp>
      <p:sp>
        <p:nvSpPr>
          <p:cNvPr id="3" name="Text Placeholder 2"/>
          <p:cNvSpPr>
            <a:spLocks noGrp="1"/>
          </p:cNvSpPr>
          <p:nvPr>
            <p:ph type="body" idx="1"/>
          </p:nvPr>
        </p:nvSpPr>
        <p:spPr>
          <a:xfrm>
            <a:off x="447675" y="2837021"/>
            <a:ext cx="7772400" cy="669607"/>
          </a:xfrm>
        </p:spPr>
        <p:txBody>
          <a:bodyPr/>
          <a:lstStyle>
            <a:lvl1pPr marL="0" indent="0" algn="l">
              <a:buNone/>
              <a:defRPr sz="3500">
                <a:solidFill>
                  <a:srgbClr val="0072C6"/>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947236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189921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656110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737787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2" name="Picture 5" descr="NHSBT Colour_RGB.png">
            <a:extLst>
              <a:ext uri="{FF2B5EF4-FFF2-40B4-BE49-F238E27FC236}">
                <a16:creationId xmlns:a16="http://schemas.microsoft.com/office/drawing/2014/main" id="{BDCBBE27-3588-4AF0-8480-148179F47AB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08838" y="214313"/>
            <a:ext cx="1727200"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744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descr="_0002_NHSBT_Ribbon_NHS_Blue_RGB_1.png">
            <a:extLst>
              <a:ext uri="{FF2B5EF4-FFF2-40B4-BE49-F238E27FC236}">
                <a16:creationId xmlns:a16="http://schemas.microsoft.com/office/drawing/2014/main" id="{8B9EA9F7-5CA6-45EB-9E64-861C8A7EC222}"/>
              </a:ext>
            </a:extLst>
          </p:cNvPr>
          <p:cNvPicPr>
            <a:picLocks noChangeAspect="1"/>
          </p:cNvPicPr>
          <p:nvPr/>
        </p:nvPicPr>
        <p:blipFill>
          <a:blip r:embed="rId11">
            <a:extLst>
              <a:ext uri="{28A0092B-C50C-407E-A947-70E740481C1C}">
                <a14:useLocalDpi xmlns:a14="http://schemas.microsoft.com/office/drawing/2010/main" val="0"/>
              </a:ext>
            </a:extLst>
          </a:blip>
          <a:srcRect l="917" r="5013"/>
          <a:stretch>
            <a:fillRect/>
          </a:stretch>
        </p:blipFill>
        <p:spPr bwMode="auto">
          <a:xfrm>
            <a:off x="0" y="3257550"/>
            <a:ext cx="91440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a:extLst>
              <a:ext uri="{FF2B5EF4-FFF2-40B4-BE49-F238E27FC236}">
                <a16:creationId xmlns:a16="http://schemas.microsoft.com/office/drawing/2014/main" id="{3A71707D-F24D-43B8-834A-3318D83545DA}"/>
              </a:ext>
            </a:extLst>
          </p:cNvPr>
          <p:cNvSpPr>
            <a:spLocks noGrp="1"/>
          </p:cNvSpPr>
          <p:nvPr>
            <p:ph type="title"/>
          </p:nvPr>
        </p:nvSpPr>
        <p:spPr bwMode="auto">
          <a:xfrm>
            <a:off x="457200" y="625475"/>
            <a:ext cx="697865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title style</a:t>
            </a:r>
            <a:endParaRPr lang="en-GB" altLang="en-US"/>
          </a:p>
        </p:txBody>
      </p:sp>
      <p:sp>
        <p:nvSpPr>
          <p:cNvPr id="1028" name="Text Placeholder 2">
            <a:extLst>
              <a:ext uri="{FF2B5EF4-FFF2-40B4-BE49-F238E27FC236}">
                <a16:creationId xmlns:a16="http://schemas.microsoft.com/office/drawing/2014/main" id="{F3204EE4-AD0D-4971-815C-E1F378A12228}"/>
              </a:ext>
            </a:extLst>
          </p:cNvPr>
          <p:cNvSpPr>
            <a:spLocks noGrp="1"/>
          </p:cNvSpPr>
          <p:nvPr>
            <p:ph type="body" idx="1"/>
          </p:nvPr>
        </p:nvSpPr>
        <p:spPr bwMode="auto">
          <a:xfrm>
            <a:off x="457200" y="1858963"/>
            <a:ext cx="6978650" cy="335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1029" name="Picture 9" descr="NHSBT Colour_RGB.png">
            <a:extLst>
              <a:ext uri="{FF2B5EF4-FFF2-40B4-BE49-F238E27FC236}">
                <a16:creationId xmlns:a16="http://schemas.microsoft.com/office/drawing/2014/main" id="{13434AE7-AB4C-4FA2-9276-96A6E732E095}"/>
              </a:ext>
            </a:extLst>
          </p:cNvPr>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7208838" y="214313"/>
            <a:ext cx="1727200"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24" r:id="rId1"/>
    <p:sldLayoutId id="2147483820" r:id="rId2"/>
    <p:sldLayoutId id="2147483825" r:id="rId3"/>
    <p:sldLayoutId id="2147483826" r:id="rId4"/>
    <p:sldLayoutId id="2147483827" r:id="rId5"/>
    <p:sldLayoutId id="2147483821" r:id="rId6"/>
    <p:sldLayoutId id="2147483822" r:id="rId7"/>
    <p:sldLayoutId id="2147483823" r:id="rId8"/>
    <p:sldLayoutId id="2147483828" r:id="rId9"/>
  </p:sldLayoutIdLst>
  <p:txStyles>
    <p:titleStyle>
      <a:lvl1pPr algn="l" defTabSz="457200" rtl="0" eaLnBrk="0" fontAlgn="base" hangingPunct="0">
        <a:spcBef>
          <a:spcPct val="0"/>
        </a:spcBef>
        <a:spcAft>
          <a:spcPct val="0"/>
        </a:spcAft>
        <a:defRPr sz="3800" b="1" kern="1200">
          <a:solidFill>
            <a:srgbClr val="0072C6"/>
          </a:solidFill>
          <a:latin typeface="+mj-lt"/>
          <a:ea typeface="+mj-ea"/>
          <a:cs typeface="+mj-cs"/>
        </a:defRPr>
      </a:lvl1pPr>
      <a:lvl2pPr algn="l" defTabSz="457200" rtl="0" eaLnBrk="0" fontAlgn="base" hangingPunct="0">
        <a:spcBef>
          <a:spcPct val="0"/>
        </a:spcBef>
        <a:spcAft>
          <a:spcPct val="0"/>
        </a:spcAft>
        <a:defRPr sz="3800" b="1">
          <a:solidFill>
            <a:srgbClr val="0072C6"/>
          </a:solidFill>
          <a:latin typeface="Arial" pitchFamily="34" charset="0"/>
        </a:defRPr>
      </a:lvl2pPr>
      <a:lvl3pPr algn="l" defTabSz="457200" rtl="0" eaLnBrk="0" fontAlgn="base" hangingPunct="0">
        <a:spcBef>
          <a:spcPct val="0"/>
        </a:spcBef>
        <a:spcAft>
          <a:spcPct val="0"/>
        </a:spcAft>
        <a:defRPr sz="3800" b="1">
          <a:solidFill>
            <a:srgbClr val="0072C6"/>
          </a:solidFill>
          <a:latin typeface="Arial" pitchFamily="34" charset="0"/>
        </a:defRPr>
      </a:lvl3pPr>
      <a:lvl4pPr algn="l" defTabSz="457200" rtl="0" eaLnBrk="0" fontAlgn="base" hangingPunct="0">
        <a:spcBef>
          <a:spcPct val="0"/>
        </a:spcBef>
        <a:spcAft>
          <a:spcPct val="0"/>
        </a:spcAft>
        <a:defRPr sz="3800" b="1">
          <a:solidFill>
            <a:srgbClr val="0072C6"/>
          </a:solidFill>
          <a:latin typeface="Arial" pitchFamily="34" charset="0"/>
        </a:defRPr>
      </a:lvl4pPr>
      <a:lvl5pPr algn="l" defTabSz="457200" rtl="0" eaLnBrk="0" fontAlgn="base" hangingPunct="0">
        <a:spcBef>
          <a:spcPct val="0"/>
        </a:spcBef>
        <a:spcAft>
          <a:spcPct val="0"/>
        </a:spcAft>
        <a:defRPr sz="3800" b="1">
          <a:solidFill>
            <a:srgbClr val="0072C6"/>
          </a:solidFill>
          <a:latin typeface="Arial" pitchFamily="34" charset="0"/>
        </a:defRPr>
      </a:lvl5pPr>
      <a:lvl6pPr marL="457200" algn="l" defTabSz="457200" rtl="0" eaLnBrk="1" fontAlgn="base" hangingPunct="1">
        <a:spcBef>
          <a:spcPct val="0"/>
        </a:spcBef>
        <a:spcAft>
          <a:spcPct val="0"/>
        </a:spcAft>
        <a:defRPr sz="3800" b="1">
          <a:solidFill>
            <a:srgbClr val="0072C6"/>
          </a:solidFill>
          <a:latin typeface="Arial" pitchFamily="34" charset="0"/>
        </a:defRPr>
      </a:lvl6pPr>
      <a:lvl7pPr marL="914400" algn="l" defTabSz="457200" rtl="0" eaLnBrk="1" fontAlgn="base" hangingPunct="1">
        <a:spcBef>
          <a:spcPct val="0"/>
        </a:spcBef>
        <a:spcAft>
          <a:spcPct val="0"/>
        </a:spcAft>
        <a:defRPr sz="3800" b="1">
          <a:solidFill>
            <a:srgbClr val="0072C6"/>
          </a:solidFill>
          <a:latin typeface="Arial" pitchFamily="34" charset="0"/>
        </a:defRPr>
      </a:lvl7pPr>
      <a:lvl8pPr marL="1371600" algn="l" defTabSz="457200" rtl="0" eaLnBrk="1" fontAlgn="base" hangingPunct="1">
        <a:spcBef>
          <a:spcPct val="0"/>
        </a:spcBef>
        <a:spcAft>
          <a:spcPct val="0"/>
        </a:spcAft>
        <a:defRPr sz="3800" b="1">
          <a:solidFill>
            <a:srgbClr val="0072C6"/>
          </a:solidFill>
          <a:latin typeface="Arial" pitchFamily="34" charset="0"/>
        </a:defRPr>
      </a:lvl8pPr>
      <a:lvl9pPr marL="1828800" algn="l" defTabSz="457200" rtl="0" eaLnBrk="1" fontAlgn="base" hangingPunct="1">
        <a:spcBef>
          <a:spcPct val="0"/>
        </a:spcBef>
        <a:spcAft>
          <a:spcPct val="0"/>
        </a:spcAft>
        <a:defRPr sz="3800" b="1">
          <a:solidFill>
            <a:srgbClr val="0072C6"/>
          </a:solidFill>
          <a:latin typeface="Arial" pitchFamily="34" charset="0"/>
        </a:defRPr>
      </a:lvl9pPr>
    </p:titleStyle>
    <p:bodyStyle>
      <a:lvl1pPr marL="177800" indent="-177800" algn="l" defTabSz="457200" rtl="0" eaLnBrk="0" fontAlgn="base" hangingPunct="0">
        <a:spcBef>
          <a:spcPts val="800"/>
        </a:spcBef>
        <a:spcAft>
          <a:spcPts val="800"/>
        </a:spcAft>
        <a:buClr>
          <a:srgbClr val="0072C6"/>
        </a:buClr>
        <a:buFont typeface="Arial" panose="020B0604020202020204" pitchFamily="34" charset="0"/>
        <a:buChar char="•"/>
        <a:defRPr sz="2200" kern="1200">
          <a:solidFill>
            <a:schemeClr val="tx1"/>
          </a:solidFill>
          <a:latin typeface="+mn-lt"/>
          <a:ea typeface="+mn-ea"/>
          <a:cs typeface="+mn-cs"/>
        </a:defRPr>
      </a:lvl1pPr>
      <a:lvl2pPr marL="447675" indent="-269875" algn="l" defTabSz="457200" rtl="0" eaLnBrk="0" fontAlgn="base" hangingPunct="0">
        <a:spcBef>
          <a:spcPts val="400"/>
        </a:spcBef>
        <a:spcAft>
          <a:spcPct val="0"/>
        </a:spcAft>
        <a:buFont typeface="Arial" panose="020B0604020202020204" pitchFamily="34" charset="0"/>
        <a:buChar char="–"/>
        <a:defRPr sz="2200" kern="1200">
          <a:solidFill>
            <a:schemeClr val="tx1"/>
          </a:solidFill>
          <a:latin typeface="+mn-lt"/>
          <a:ea typeface="+mn-ea"/>
          <a:cs typeface="+mn-cs"/>
        </a:defRPr>
      </a:lvl2pPr>
      <a:lvl3pPr marL="625475" indent="-177800" algn="l" defTabSz="457200" rtl="0" eaLnBrk="0" fontAlgn="base" hangingPunct="0">
        <a:spcBef>
          <a:spcPts val="400"/>
        </a:spcBef>
        <a:spcAft>
          <a:spcPct val="0"/>
        </a:spcAft>
        <a:buFont typeface="Lucida Grande"/>
        <a:buChar char="–"/>
        <a:defRPr sz="2200" kern="1200">
          <a:solidFill>
            <a:schemeClr val="tx1"/>
          </a:solidFill>
          <a:latin typeface="+mn-lt"/>
          <a:ea typeface="+mn-ea"/>
          <a:cs typeface="+mn-cs"/>
        </a:defRPr>
      </a:lvl3pPr>
      <a:lvl4pPr marL="895350" indent="-269875" algn="l" defTabSz="457200" rtl="0" eaLnBrk="0" fontAlgn="base" hangingPunct="0">
        <a:spcBef>
          <a:spcPts val="400"/>
        </a:spcBef>
        <a:spcAft>
          <a:spcPct val="0"/>
        </a:spcAft>
        <a:buFont typeface="Lucida Grande"/>
        <a:buChar char="–"/>
        <a:defRPr sz="2200" kern="1200">
          <a:solidFill>
            <a:schemeClr val="tx1"/>
          </a:solidFill>
          <a:latin typeface="+mn-lt"/>
          <a:ea typeface="+mn-ea"/>
          <a:cs typeface="+mn-cs"/>
        </a:defRPr>
      </a:lvl4pPr>
      <a:lvl5pPr marL="1165225" indent="-269875" algn="l" defTabSz="457200" rtl="0" eaLnBrk="0" fontAlgn="base" hangingPunct="0">
        <a:spcBef>
          <a:spcPts val="400"/>
        </a:spcBef>
        <a:spcAft>
          <a:spcPct val="0"/>
        </a:spcAft>
        <a:buFont typeface="Lucida Grande"/>
        <a:buChar char="–"/>
        <a:defRPr sz="2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CE6C5BF4-FEC4-4A63-AF16-18B9F01BB2D3}"/>
              </a:ext>
            </a:extLst>
          </p:cNvPr>
          <p:cNvSpPr>
            <a:spLocks noGrp="1"/>
          </p:cNvSpPr>
          <p:nvPr>
            <p:ph type="ctrTitle"/>
          </p:nvPr>
        </p:nvSpPr>
        <p:spPr>
          <a:xfrm>
            <a:off x="447675" y="2924175"/>
            <a:ext cx="8156575" cy="2376488"/>
          </a:xfrm>
        </p:spPr>
        <p:txBody>
          <a:bodyPr/>
          <a:lstStyle/>
          <a:p>
            <a:pPr eaLnBrk="1" hangingPunct="1"/>
            <a:r>
              <a:rPr lang="en-GB" altLang="en-US" dirty="0"/>
              <a:t>Covid-19- Toolbox</a:t>
            </a:r>
            <a:br>
              <a:rPr lang="en-GB" altLang="en-US" dirty="0"/>
            </a:br>
            <a:r>
              <a:rPr lang="en-GB" altLang="en-US" sz="3200" dirty="0"/>
              <a:t>Keeping </a:t>
            </a:r>
            <a:r>
              <a:rPr lang="en-US" altLang="en-US" sz="3200" dirty="0"/>
              <a:t>everyone Healthy, Safe and Well</a:t>
            </a:r>
            <a:br>
              <a:rPr lang="en-US" altLang="en-US" sz="3200" dirty="0"/>
            </a:br>
            <a:r>
              <a:rPr lang="en-US" altLang="en-US" sz="3200" dirty="0"/>
              <a:t>- Social Distancing</a:t>
            </a:r>
            <a:endParaRPr lang="en-GB" altLang="en-US" sz="3200" dirty="0"/>
          </a:p>
        </p:txBody>
      </p:sp>
      <p:sp>
        <p:nvSpPr>
          <p:cNvPr id="8195" name="Subtitle 2">
            <a:extLst>
              <a:ext uri="{FF2B5EF4-FFF2-40B4-BE49-F238E27FC236}">
                <a16:creationId xmlns:a16="http://schemas.microsoft.com/office/drawing/2014/main" id="{11763799-109B-4753-A5EF-BD7E9BF0F968}"/>
              </a:ext>
            </a:extLst>
          </p:cNvPr>
          <p:cNvSpPr>
            <a:spLocks noGrp="1"/>
          </p:cNvSpPr>
          <p:nvPr>
            <p:ph type="subTitle" idx="1"/>
          </p:nvPr>
        </p:nvSpPr>
        <p:spPr>
          <a:xfrm>
            <a:off x="395288" y="5373688"/>
            <a:ext cx="6400800" cy="690562"/>
          </a:xfrm>
        </p:spPr>
        <p:txBody>
          <a:bodyPr/>
          <a:lstStyle/>
          <a:p>
            <a:pPr eaLnBrk="1" hangingPunct="1"/>
            <a:r>
              <a:rPr lang="en-GB" altLang="en-US" sz="1800"/>
              <a:t>Authors:</a:t>
            </a:r>
            <a:endParaRPr lang="en-GB" alt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a:extLst>
              <a:ext uri="{FF2B5EF4-FFF2-40B4-BE49-F238E27FC236}">
                <a16:creationId xmlns:a16="http://schemas.microsoft.com/office/drawing/2014/main" id="{B50675CF-A8DD-4316-AC0E-6DCA80D62435}"/>
              </a:ext>
            </a:extLst>
          </p:cNvPr>
          <p:cNvSpPr>
            <a:spLocks noGrp="1"/>
          </p:cNvSpPr>
          <p:nvPr>
            <p:ph type="title"/>
          </p:nvPr>
        </p:nvSpPr>
        <p:spPr/>
        <p:txBody>
          <a:bodyPr/>
          <a:lstStyle/>
          <a:p>
            <a:pPr eaLnBrk="1" hangingPunct="1"/>
            <a:r>
              <a:rPr lang="en-GB" altLang="en-US" dirty="0"/>
              <a:t>Face Coverings </a:t>
            </a:r>
          </a:p>
        </p:txBody>
      </p:sp>
      <p:sp>
        <p:nvSpPr>
          <p:cNvPr id="2" name="Rectangle 1"/>
          <p:cNvSpPr/>
          <p:nvPr/>
        </p:nvSpPr>
        <p:spPr>
          <a:xfrm>
            <a:off x="395536" y="1412776"/>
            <a:ext cx="8424936" cy="4093428"/>
          </a:xfrm>
          <a:prstGeom prst="rect">
            <a:avLst/>
          </a:prstGeom>
          <a:solidFill>
            <a:schemeClr val="bg1"/>
          </a:solidFill>
        </p:spPr>
        <p:txBody>
          <a:bodyPr wrap="square">
            <a:spAutoFit/>
          </a:bodyPr>
          <a:lstStyle/>
          <a:p>
            <a:r>
              <a:rPr lang="en-GB" sz="2000" dirty="0"/>
              <a:t>Face coverings do not protect you necessarily from coronavirus</a:t>
            </a:r>
          </a:p>
          <a:p>
            <a:endParaRPr lang="en-GB" sz="2000" dirty="0"/>
          </a:p>
          <a:p>
            <a:r>
              <a:rPr lang="en-GB" sz="2000" dirty="0"/>
              <a:t>They do potentially protect others if worn correctly</a:t>
            </a:r>
          </a:p>
          <a:p>
            <a:endParaRPr lang="en-GB" sz="2000" dirty="0"/>
          </a:p>
          <a:p>
            <a:r>
              <a:rPr lang="en-GB" sz="2000" dirty="0"/>
              <a:t>It can also reduces transmission to hands and then onwards if you touch surfaces</a:t>
            </a:r>
          </a:p>
          <a:p>
            <a:endParaRPr lang="en-GB" sz="2000" dirty="0"/>
          </a:p>
          <a:p>
            <a:r>
              <a:rPr lang="en-GB" sz="2000" dirty="0"/>
              <a:t>They are not mandatory in centres, but are in shops and enclosed spaces and when travelling on public transport</a:t>
            </a:r>
          </a:p>
          <a:p>
            <a:endParaRPr lang="en-GB" sz="2000" dirty="0"/>
          </a:p>
          <a:p>
            <a:r>
              <a:rPr lang="en-GB" sz="2000" dirty="0"/>
              <a:t>Donors wearing them will help protect you and other donors</a:t>
            </a:r>
          </a:p>
          <a:p>
            <a:endParaRPr lang="en-GB" sz="2000" dirty="0"/>
          </a:p>
          <a:p>
            <a:r>
              <a:rPr lang="en-GB" sz="2000" dirty="0"/>
              <a:t>Again respectfully challenge if donors aren’t wearing them.</a:t>
            </a:r>
          </a:p>
        </p:txBody>
      </p:sp>
    </p:spTree>
    <p:extLst>
      <p:ext uri="{BB962C8B-B14F-4D97-AF65-F5344CB8AC3E}">
        <p14:creationId xmlns:p14="http://schemas.microsoft.com/office/powerpoint/2010/main" val="4189163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a:extLst>
              <a:ext uri="{FF2B5EF4-FFF2-40B4-BE49-F238E27FC236}">
                <a16:creationId xmlns:a16="http://schemas.microsoft.com/office/drawing/2014/main" id="{98875E91-0028-4021-891E-49B996265680}"/>
              </a:ext>
            </a:extLst>
          </p:cNvPr>
          <p:cNvSpPr>
            <a:spLocks noGrp="1"/>
          </p:cNvSpPr>
          <p:nvPr>
            <p:ph type="title"/>
          </p:nvPr>
        </p:nvSpPr>
        <p:spPr/>
        <p:txBody>
          <a:bodyPr/>
          <a:lstStyle/>
          <a:p>
            <a:pPr algn="ctr" eaLnBrk="1" hangingPunct="1"/>
            <a:r>
              <a:rPr lang="en-GB" altLang="en-US" sz="4600"/>
              <a:t>Thank</a:t>
            </a:r>
            <a:r>
              <a:rPr lang="en-US" altLang="en-US" sz="4600"/>
              <a:t> You !</a:t>
            </a:r>
            <a:br>
              <a:rPr lang="en-US" altLang="en-US" sz="4600"/>
            </a:br>
            <a:br>
              <a:rPr lang="en-US" altLang="en-US" sz="4600"/>
            </a:br>
            <a:r>
              <a:rPr lang="en-GB" altLang="en-US" sz="4600"/>
              <a:t>Any Qu</a:t>
            </a:r>
            <a:r>
              <a:rPr lang="en-US" altLang="en-US" sz="4600"/>
              <a:t>estions ?</a:t>
            </a:r>
            <a:br>
              <a:rPr lang="en-US" altLang="en-US" sz="4600"/>
            </a:br>
            <a:endParaRPr lang="en-GB" altLang="en-US" sz="4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a:extLst>
              <a:ext uri="{FF2B5EF4-FFF2-40B4-BE49-F238E27FC236}">
                <a16:creationId xmlns:a16="http://schemas.microsoft.com/office/drawing/2014/main" id="{CA4F4EB4-B627-45E0-AFC5-C7C54B624D7C}"/>
              </a:ext>
            </a:extLst>
          </p:cNvPr>
          <p:cNvSpPr txBox="1">
            <a:spLocks/>
          </p:cNvSpPr>
          <p:nvPr/>
        </p:nvSpPr>
        <p:spPr bwMode="auto">
          <a:xfrm>
            <a:off x="395288" y="404813"/>
            <a:ext cx="6913562"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ts val="800"/>
              </a:spcBef>
              <a:spcAft>
                <a:spcPts val="800"/>
              </a:spcAft>
              <a:buClr>
                <a:srgbClr val="0072C6"/>
              </a:buClr>
              <a:buFont typeface="Arial" panose="020B0604020202020204" pitchFamily="34" charset="0"/>
              <a:buChar char="•"/>
              <a:defRPr sz="2200">
                <a:solidFill>
                  <a:schemeClr val="tx1"/>
                </a:solidFill>
                <a:latin typeface="Arial" panose="020B0604020202020204" pitchFamily="34" charset="0"/>
              </a:defRPr>
            </a:lvl1pPr>
            <a:lvl2pPr marL="447675" indent="-269875" defTabSz="457200">
              <a:spcBef>
                <a:spcPts val="400"/>
              </a:spcBef>
              <a:buFont typeface="Arial" panose="020B0604020202020204" pitchFamily="34" charset="0"/>
              <a:buChar char="–"/>
              <a:defRPr sz="2200">
                <a:solidFill>
                  <a:schemeClr val="tx1"/>
                </a:solidFill>
                <a:latin typeface="Arial" panose="020B0604020202020204" pitchFamily="34" charset="0"/>
              </a:defRPr>
            </a:lvl2pPr>
            <a:lvl3pPr marL="625475" indent="-177800" defTabSz="457200">
              <a:spcBef>
                <a:spcPts val="400"/>
              </a:spcBef>
              <a:buFont typeface="Lucida Grande"/>
              <a:buChar char="–"/>
              <a:defRPr sz="2200">
                <a:solidFill>
                  <a:schemeClr val="tx1"/>
                </a:solidFill>
                <a:latin typeface="Arial" panose="020B0604020202020204" pitchFamily="34" charset="0"/>
              </a:defRPr>
            </a:lvl3pPr>
            <a:lvl4pPr marL="895350" indent="-269875" defTabSz="457200">
              <a:spcBef>
                <a:spcPts val="400"/>
              </a:spcBef>
              <a:buFont typeface="Lucida Grande"/>
              <a:buChar char="–"/>
              <a:defRPr sz="2200">
                <a:solidFill>
                  <a:schemeClr val="tx1"/>
                </a:solidFill>
                <a:latin typeface="Arial" panose="020B0604020202020204" pitchFamily="34" charset="0"/>
              </a:defRPr>
            </a:lvl4pPr>
            <a:lvl5pPr marL="1165225" indent="-269875" defTabSz="457200">
              <a:spcBef>
                <a:spcPts val="400"/>
              </a:spcBef>
              <a:buFont typeface="Lucida Grande"/>
              <a:buChar char="–"/>
              <a:defRPr sz="2200">
                <a:solidFill>
                  <a:schemeClr val="tx1"/>
                </a:solidFill>
                <a:latin typeface="Arial" panose="020B0604020202020204" pitchFamily="34" charset="0"/>
              </a:defRPr>
            </a:lvl5pPr>
            <a:lvl6pPr marL="1622425" indent="-269875" defTabSz="457200" eaLnBrk="0" fontAlgn="base" hangingPunct="0">
              <a:spcBef>
                <a:spcPts val="400"/>
              </a:spcBef>
              <a:spcAft>
                <a:spcPct val="0"/>
              </a:spcAft>
              <a:buFont typeface="Lucida Grande"/>
              <a:buChar char="–"/>
              <a:defRPr sz="2200">
                <a:solidFill>
                  <a:schemeClr val="tx1"/>
                </a:solidFill>
                <a:latin typeface="Arial" panose="020B0604020202020204" pitchFamily="34" charset="0"/>
              </a:defRPr>
            </a:lvl6pPr>
            <a:lvl7pPr marL="2079625" indent="-269875" defTabSz="457200" eaLnBrk="0" fontAlgn="base" hangingPunct="0">
              <a:spcBef>
                <a:spcPts val="400"/>
              </a:spcBef>
              <a:spcAft>
                <a:spcPct val="0"/>
              </a:spcAft>
              <a:buFont typeface="Lucida Grande"/>
              <a:buChar char="–"/>
              <a:defRPr sz="2200">
                <a:solidFill>
                  <a:schemeClr val="tx1"/>
                </a:solidFill>
                <a:latin typeface="Arial" panose="020B0604020202020204" pitchFamily="34" charset="0"/>
              </a:defRPr>
            </a:lvl7pPr>
            <a:lvl8pPr marL="2536825" indent="-269875" defTabSz="457200" eaLnBrk="0" fontAlgn="base" hangingPunct="0">
              <a:spcBef>
                <a:spcPts val="400"/>
              </a:spcBef>
              <a:spcAft>
                <a:spcPct val="0"/>
              </a:spcAft>
              <a:buFont typeface="Lucida Grande"/>
              <a:buChar char="–"/>
              <a:defRPr sz="2200">
                <a:solidFill>
                  <a:schemeClr val="tx1"/>
                </a:solidFill>
                <a:latin typeface="Arial" panose="020B0604020202020204" pitchFamily="34" charset="0"/>
              </a:defRPr>
            </a:lvl8pPr>
            <a:lvl9pPr marL="2994025" indent="-269875" defTabSz="457200" eaLnBrk="0" fontAlgn="base" hangingPunct="0">
              <a:spcBef>
                <a:spcPts val="400"/>
              </a:spcBef>
              <a:spcAft>
                <a:spcPct val="0"/>
              </a:spcAft>
              <a:buFont typeface="Lucida Grande"/>
              <a:buChar char="–"/>
              <a:defRPr sz="2200">
                <a:solidFill>
                  <a:schemeClr val="tx1"/>
                </a:solidFill>
                <a:latin typeface="Arial" panose="020B0604020202020204" pitchFamily="34" charset="0"/>
              </a:defRPr>
            </a:lvl9pPr>
          </a:lstStyle>
          <a:p>
            <a:pPr algn="ctr" eaLnBrk="1" hangingPunct="1">
              <a:spcBef>
                <a:spcPct val="0"/>
              </a:spcBef>
              <a:spcAft>
                <a:spcPct val="0"/>
              </a:spcAft>
              <a:buClrTx/>
              <a:buFontTx/>
              <a:buNone/>
            </a:pPr>
            <a:r>
              <a:rPr lang="en-GB" altLang="en-US" sz="3800" b="1" dirty="0">
                <a:solidFill>
                  <a:srgbClr val="0072C6"/>
                </a:solidFill>
              </a:rPr>
              <a:t>Overview</a:t>
            </a:r>
          </a:p>
        </p:txBody>
      </p:sp>
      <p:sp>
        <p:nvSpPr>
          <p:cNvPr id="44035" name="Content Placeholder 2">
            <a:extLst>
              <a:ext uri="{FF2B5EF4-FFF2-40B4-BE49-F238E27FC236}">
                <a16:creationId xmlns:a16="http://schemas.microsoft.com/office/drawing/2014/main" id="{D0C13CB7-3C55-48FF-94E0-6E1E48C7DC29}"/>
              </a:ext>
            </a:extLst>
          </p:cNvPr>
          <p:cNvSpPr txBox="1">
            <a:spLocks/>
          </p:cNvSpPr>
          <p:nvPr/>
        </p:nvSpPr>
        <p:spPr bwMode="auto">
          <a:xfrm>
            <a:off x="353119" y="1196752"/>
            <a:ext cx="7819281" cy="3672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7800" indent="-177800" defTabSz="457200">
              <a:spcBef>
                <a:spcPts val="800"/>
              </a:spcBef>
              <a:spcAft>
                <a:spcPts val="800"/>
              </a:spcAft>
              <a:buClr>
                <a:srgbClr val="0072C6"/>
              </a:buClr>
              <a:buFont typeface="Arial" panose="020B0604020202020204" pitchFamily="34" charset="0"/>
              <a:buChar char="•"/>
              <a:defRPr sz="2200">
                <a:solidFill>
                  <a:schemeClr val="tx1"/>
                </a:solidFill>
                <a:latin typeface="Arial" panose="020B0604020202020204" pitchFamily="34" charset="0"/>
              </a:defRPr>
            </a:lvl1pPr>
            <a:lvl2pPr marL="447675" indent="-269875" defTabSz="457200">
              <a:spcBef>
                <a:spcPts val="400"/>
              </a:spcBef>
              <a:buFont typeface="Arial" panose="020B0604020202020204" pitchFamily="34" charset="0"/>
              <a:buChar char="–"/>
              <a:defRPr sz="2200">
                <a:solidFill>
                  <a:schemeClr val="tx1"/>
                </a:solidFill>
                <a:latin typeface="Arial" panose="020B0604020202020204" pitchFamily="34" charset="0"/>
              </a:defRPr>
            </a:lvl2pPr>
            <a:lvl3pPr marL="625475" indent="-177800" defTabSz="457200">
              <a:spcBef>
                <a:spcPts val="400"/>
              </a:spcBef>
              <a:buFont typeface="Lucida Grande"/>
              <a:buChar char="–"/>
              <a:defRPr sz="2200">
                <a:solidFill>
                  <a:schemeClr val="tx1"/>
                </a:solidFill>
                <a:latin typeface="Arial" panose="020B0604020202020204" pitchFamily="34" charset="0"/>
              </a:defRPr>
            </a:lvl3pPr>
            <a:lvl4pPr marL="895350" indent="-269875" defTabSz="457200">
              <a:spcBef>
                <a:spcPts val="400"/>
              </a:spcBef>
              <a:buFont typeface="Lucida Grande"/>
              <a:buChar char="–"/>
              <a:defRPr sz="2200">
                <a:solidFill>
                  <a:schemeClr val="tx1"/>
                </a:solidFill>
                <a:latin typeface="Arial" panose="020B0604020202020204" pitchFamily="34" charset="0"/>
              </a:defRPr>
            </a:lvl4pPr>
            <a:lvl5pPr marL="1165225" indent="-269875" defTabSz="457200">
              <a:spcBef>
                <a:spcPts val="400"/>
              </a:spcBef>
              <a:buFont typeface="Lucida Grande"/>
              <a:buChar char="–"/>
              <a:defRPr sz="2200">
                <a:solidFill>
                  <a:schemeClr val="tx1"/>
                </a:solidFill>
                <a:latin typeface="Arial" panose="020B0604020202020204" pitchFamily="34" charset="0"/>
              </a:defRPr>
            </a:lvl5pPr>
            <a:lvl6pPr marL="1622425" indent="-269875" defTabSz="457200" eaLnBrk="0" fontAlgn="base" hangingPunct="0">
              <a:spcBef>
                <a:spcPts val="400"/>
              </a:spcBef>
              <a:spcAft>
                <a:spcPct val="0"/>
              </a:spcAft>
              <a:buFont typeface="Lucida Grande"/>
              <a:buChar char="–"/>
              <a:defRPr sz="2200">
                <a:solidFill>
                  <a:schemeClr val="tx1"/>
                </a:solidFill>
                <a:latin typeface="Arial" panose="020B0604020202020204" pitchFamily="34" charset="0"/>
              </a:defRPr>
            </a:lvl6pPr>
            <a:lvl7pPr marL="2079625" indent="-269875" defTabSz="457200" eaLnBrk="0" fontAlgn="base" hangingPunct="0">
              <a:spcBef>
                <a:spcPts val="400"/>
              </a:spcBef>
              <a:spcAft>
                <a:spcPct val="0"/>
              </a:spcAft>
              <a:buFont typeface="Lucida Grande"/>
              <a:buChar char="–"/>
              <a:defRPr sz="2200">
                <a:solidFill>
                  <a:schemeClr val="tx1"/>
                </a:solidFill>
                <a:latin typeface="Arial" panose="020B0604020202020204" pitchFamily="34" charset="0"/>
              </a:defRPr>
            </a:lvl7pPr>
            <a:lvl8pPr marL="2536825" indent="-269875" defTabSz="457200" eaLnBrk="0" fontAlgn="base" hangingPunct="0">
              <a:spcBef>
                <a:spcPts val="400"/>
              </a:spcBef>
              <a:spcAft>
                <a:spcPct val="0"/>
              </a:spcAft>
              <a:buFont typeface="Lucida Grande"/>
              <a:buChar char="–"/>
              <a:defRPr sz="2200">
                <a:solidFill>
                  <a:schemeClr val="tx1"/>
                </a:solidFill>
                <a:latin typeface="Arial" panose="020B0604020202020204" pitchFamily="34" charset="0"/>
              </a:defRPr>
            </a:lvl8pPr>
            <a:lvl9pPr marL="2994025" indent="-269875" defTabSz="457200" eaLnBrk="0" fontAlgn="base" hangingPunct="0">
              <a:spcBef>
                <a:spcPts val="400"/>
              </a:spcBef>
              <a:spcAft>
                <a:spcPct val="0"/>
              </a:spcAft>
              <a:buFont typeface="Lucida Grande"/>
              <a:buChar char="–"/>
              <a:defRPr sz="2200">
                <a:solidFill>
                  <a:schemeClr val="tx1"/>
                </a:solidFill>
                <a:latin typeface="Arial" panose="020B0604020202020204" pitchFamily="34" charset="0"/>
              </a:defRPr>
            </a:lvl9pPr>
          </a:lstStyle>
          <a:p>
            <a:pPr marL="0" indent="0" eaLnBrk="1" hangingPunct="1">
              <a:buNone/>
            </a:pPr>
            <a:r>
              <a:rPr lang="en-GB" sz="2000" b="1" u="sng" dirty="0">
                <a:solidFill>
                  <a:srgbClr val="FF0000"/>
                </a:solidFill>
              </a:rPr>
              <a:t>Note for Manager / Supervisor – </a:t>
            </a:r>
          </a:p>
          <a:p>
            <a:pPr marL="0" indent="0" eaLnBrk="1" hangingPunct="1">
              <a:buNone/>
            </a:pPr>
            <a:r>
              <a:rPr lang="en-GB" sz="2000" dirty="0"/>
              <a:t>During the Coronavirus (COVID-19) pandemic it is essential to ensure the workforce is protected to minimise the risk of the infection spreading. This toolbox talk is designed to be delivered to our colleagues, ideally should be 10 min max</a:t>
            </a:r>
          </a:p>
          <a:p>
            <a:pPr marL="0" indent="0">
              <a:buNone/>
            </a:pPr>
            <a:r>
              <a:rPr lang="en-GB" sz="2000" dirty="0"/>
              <a:t>The toolbox talk applies to general activities, where social distancing measures of two metres should be applied. </a:t>
            </a:r>
          </a:p>
          <a:p>
            <a:pPr marL="0" indent="0">
              <a:buNone/>
            </a:pPr>
            <a:r>
              <a:rPr lang="en-GB" sz="2000" dirty="0"/>
              <a:t>Where social distancing measures of two metres cannot be applied, each activity has been looked at as part of the overall risk assessment.</a:t>
            </a:r>
          </a:p>
          <a:p>
            <a:pPr marL="0" indent="0" eaLnBrk="1" hangingPunct="1">
              <a:buNone/>
            </a:pPr>
            <a:endParaRPr lang="en-GB"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4E7DA00-9545-4992-9D34-B3C10B43608B}"/>
              </a:ext>
            </a:extLst>
          </p:cNvPr>
          <p:cNvSpPr txBox="1">
            <a:spLocks/>
          </p:cNvSpPr>
          <p:nvPr/>
        </p:nvSpPr>
        <p:spPr bwMode="auto">
          <a:xfrm>
            <a:off x="307310" y="260648"/>
            <a:ext cx="697865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defTabSz="342900" rtl="0" eaLnBrk="1" fontAlgn="base" hangingPunct="1">
              <a:spcBef>
                <a:spcPct val="0"/>
              </a:spcBef>
              <a:spcAft>
                <a:spcPct val="0"/>
              </a:spcAft>
              <a:defRPr sz="3750" b="1" kern="1200">
                <a:solidFill>
                  <a:srgbClr val="0072C6"/>
                </a:solidFill>
                <a:latin typeface="+mj-lt"/>
                <a:ea typeface="+mj-ea"/>
                <a:cs typeface="+mj-cs"/>
              </a:defRPr>
            </a:lvl1pPr>
            <a:lvl2pPr algn="l" defTabSz="342900" rtl="0" eaLnBrk="1" fontAlgn="base" hangingPunct="1">
              <a:spcBef>
                <a:spcPct val="0"/>
              </a:spcBef>
              <a:spcAft>
                <a:spcPct val="0"/>
              </a:spcAft>
              <a:defRPr sz="2850" b="1">
                <a:solidFill>
                  <a:srgbClr val="0072C6"/>
                </a:solidFill>
                <a:latin typeface="Arial" panose="020B0604020202020204" pitchFamily="34" charset="0"/>
              </a:defRPr>
            </a:lvl2pPr>
            <a:lvl3pPr algn="l" defTabSz="342900" rtl="0" eaLnBrk="1" fontAlgn="base" hangingPunct="1">
              <a:spcBef>
                <a:spcPct val="0"/>
              </a:spcBef>
              <a:spcAft>
                <a:spcPct val="0"/>
              </a:spcAft>
              <a:defRPr sz="2850" b="1">
                <a:solidFill>
                  <a:srgbClr val="0072C6"/>
                </a:solidFill>
                <a:latin typeface="Arial" panose="020B0604020202020204" pitchFamily="34" charset="0"/>
              </a:defRPr>
            </a:lvl3pPr>
            <a:lvl4pPr algn="l" defTabSz="342900" rtl="0" eaLnBrk="1" fontAlgn="base" hangingPunct="1">
              <a:spcBef>
                <a:spcPct val="0"/>
              </a:spcBef>
              <a:spcAft>
                <a:spcPct val="0"/>
              </a:spcAft>
              <a:defRPr sz="2850" b="1">
                <a:solidFill>
                  <a:srgbClr val="0072C6"/>
                </a:solidFill>
                <a:latin typeface="Arial" panose="020B0604020202020204" pitchFamily="34" charset="0"/>
              </a:defRPr>
            </a:lvl4pPr>
            <a:lvl5pPr algn="l" defTabSz="342900" rtl="0" eaLnBrk="1" fontAlgn="base" hangingPunct="1">
              <a:spcBef>
                <a:spcPct val="0"/>
              </a:spcBef>
              <a:spcAft>
                <a:spcPct val="0"/>
              </a:spcAft>
              <a:defRPr sz="2850" b="1">
                <a:solidFill>
                  <a:srgbClr val="0072C6"/>
                </a:solidFill>
                <a:latin typeface="Arial" panose="020B0604020202020204" pitchFamily="34" charset="0"/>
              </a:defRPr>
            </a:lvl5pPr>
            <a:lvl6pPr marL="342900" algn="l" defTabSz="342900" rtl="0" eaLnBrk="1" fontAlgn="base" hangingPunct="1">
              <a:spcBef>
                <a:spcPct val="0"/>
              </a:spcBef>
              <a:spcAft>
                <a:spcPct val="0"/>
              </a:spcAft>
              <a:defRPr sz="2850" b="1">
                <a:solidFill>
                  <a:srgbClr val="0072C6"/>
                </a:solidFill>
                <a:latin typeface="Arial" panose="020B0604020202020204" pitchFamily="34" charset="0"/>
              </a:defRPr>
            </a:lvl6pPr>
            <a:lvl7pPr marL="685800" algn="l" defTabSz="342900" rtl="0" eaLnBrk="1" fontAlgn="base" hangingPunct="1">
              <a:spcBef>
                <a:spcPct val="0"/>
              </a:spcBef>
              <a:spcAft>
                <a:spcPct val="0"/>
              </a:spcAft>
              <a:defRPr sz="2850" b="1">
                <a:solidFill>
                  <a:srgbClr val="0072C6"/>
                </a:solidFill>
                <a:latin typeface="Arial" panose="020B0604020202020204" pitchFamily="34" charset="0"/>
              </a:defRPr>
            </a:lvl7pPr>
            <a:lvl8pPr marL="1028700" algn="l" defTabSz="342900" rtl="0" eaLnBrk="1" fontAlgn="base" hangingPunct="1">
              <a:spcBef>
                <a:spcPct val="0"/>
              </a:spcBef>
              <a:spcAft>
                <a:spcPct val="0"/>
              </a:spcAft>
              <a:defRPr sz="2850" b="1">
                <a:solidFill>
                  <a:srgbClr val="0072C6"/>
                </a:solidFill>
                <a:latin typeface="Arial" panose="020B0604020202020204" pitchFamily="34" charset="0"/>
              </a:defRPr>
            </a:lvl8pPr>
            <a:lvl9pPr marL="1371600" algn="l" defTabSz="342900" rtl="0" eaLnBrk="1" fontAlgn="base" hangingPunct="1">
              <a:spcBef>
                <a:spcPct val="0"/>
              </a:spcBef>
              <a:spcAft>
                <a:spcPct val="0"/>
              </a:spcAft>
              <a:defRPr sz="2850" b="1">
                <a:solidFill>
                  <a:srgbClr val="0072C6"/>
                </a:solidFill>
                <a:latin typeface="Arial" panose="020B0604020202020204" pitchFamily="34" charset="0"/>
              </a:defRPr>
            </a:lvl9pPr>
          </a:lstStyle>
          <a:p>
            <a:pPr algn="ctr"/>
            <a:r>
              <a:rPr lang="en-GB" sz="4000" dirty="0"/>
              <a:t>Social Distancing Why?</a:t>
            </a:r>
          </a:p>
        </p:txBody>
      </p:sp>
      <p:sp>
        <p:nvSpPr>
          <p:cNvPr id="2" name="Rectangle 1"/>
          <p:cNvSpPr/>
          <p:nvPr/>
        </p:nvSpPr>
        <p:spPr>
          <a:xfrm>
            <a:off x="307310" y="980728"/>
            <a:ext cx="8766720" cy="3785652"/>
          </a:xfrm>
          <a:prstGeom prst="rect">
            <a:avLst/>
          </a:prstGeom>
        </p:spPr>
        <p:txBody>
          <a:bodyPr wrap="square">
            <a:spAutoFit/>
          </a:bodyPr>
          <a:lstStyle/>
          <a:p>
            <a:r>
              <a:rPr lang="en-GB" sz="2000" dirty="0"/>
              <a:t>COVID-19 is a highly infectious disease that can have severe effects on people, especially those who are vulnerable with underlying health conditions.</a:t>
            </a:r>
          </a:p>
          <a:p>
            <a:endParaRPr lang="en-GB" sz="2000" dirty="0"/>
          </a:p>
          <a:p>
            <a:r>
              <a:rPr lang="en-GB" sz="2000" dirty="0"/>
              <a:t>The virus is likely pass from person to person in communal areas where it is not possible to maintain a safe distance between people without additional mitigation and where poor respiratory and hand hygiene habits are evident.</a:t>
            </a:r>
          </a:p>
          <a:p>
            <a:endParaRPr lang="en-GB" sz="2000" dirty="0"/>
          </a:p>
          <a:p>
            <a:r>
              <a:rPr lang="en-GB" sz="2000" dirty="0"/>
              <a:t>If a person is infected while working it can be passed on through families and other contacts</a:t>
            </a:r>
          </a:p>
          <a:p>
            <a:endParaRPr lang="en-GB" sz="2000" dirty="0"/>
          </a:p>
          <a:p>
            <a:r>
              <a:rPr lang="en-GB" sz="2000" dirty="0"/>
              <a:t>You can spread the virus even if you don’t have symptoms</a:t>
            </a:r>
          </a:p>
        </p:txBody>
      </p:sp>
    </p:spTree>
    <p:extLst>
      <p:ext uri="{BB962C8B-B14F-4D97-AF65-F5344CB8AC3E}">
        <p14:creationId xmlns:p14="http://schemas.microsoft.com/office/powerpoint/2010/main" val="2503411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a:extLst>
              <a:ext uri="{FF2B5EF4-FFF2-40B4-BE49-F238E27FC236}">
                <a16:creationId xmlns:a16="http://schemas.microsoft.com/office/drawing/2014/main" id="{CA4F4EB4-B627-45E0-AFC5-C7C54B624D7C}"/>
              </a:ext>
            </a:extLst>
          </p:cNvPr>
          <p:cNvSpPr txBox="1">
            <a:spLocks/>
          </p:cNvSpPr>
          <p:nvPr/>
        </p:nvSpPr>
        <p:spPr bwMode="auto">
          <a:xfrm>
            <a:off x="395288" y="387879"/>
            <a:ext cx="6913562"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ts val="800"/>
              </a:spcBef>
              <a:spcAft>
                <a:spcPts val="800"/>
              </a:spcAft>
              <a:buClr>
                <a:srgbClr val="0072C6"/>
              </a:buClr>
              <a:buFont typeface="Arial" panose="020B0604020202020204" pitchFamily="34" charset="0"/>
              <a:buChar char="•"/>
              <a:defRPr sz="2200">
                <a:solidFill>
                  <a:schemeClr val="tx1"/>
                </a:solidFill>
                <a:latin typeface="Arial" panose="020B0604020202020204" pitchFamily="34" charset="0"/>
              </a:defRPr>
            </a:lvl1pPr>
            <a:lvl2pPr marL="447675" indent="-269875" defTabSz="457200">
              <a:spcBef>
                <a:spcPts val="400"/>
              </a:spcBef>
              <a:buFont typeface="Arial" panose="020B0604020202020204" pitchFamily="34" charset="0"/>
              <a:buChar char="–"/>
              <a:defRPr sz="2200">
                <a:solidFill>
                  <a:schemeClr val="tx1"/>
                </a:solidFill>
                <a:latin typeface="Arial" panose="020B0604020202020204" pitchFamily="34" charset="0"/>
              </a:defRPr>
            </a:lvl2pPr>
            <a:lvl3pPr marL="625475" indent="-177800" defTabSz="457200">
              <a:spcBef>
                <a:spcPts val="400"/>
              </a:spcBef>
              <a:buFont typeface="Lucida Grande"/>
              <a:buChar char="–"/>
              <a:defRPr sz="2200">
                <a:solidFill>
                  <a:schemeClr val="tx1"/>
                </a:solidFill>
                <a:latin typeface="Arial" panose="020B0604020202020204" pitchFamily="34" charset="0"/>
              </a:defRPr>
            </a:lvl3pPr>
            <a:lvl4pPr marL="895350" indent="-269875" defTabSz="457200">
              <a:spcBef>
                <a:spcPts val="400"/>
              </a:spcBef>
              <a:buFont typeface="Lucida Grande"/>
              <a:buChar char="–"/>
              <a:defRPr sz="2200">
                <a:solidFill>
                  <a:schemeClr val="tx1"/>
                </a:solidFill>
                <a:latin typeface="Arial" panose="020B0604020202020204" pitchFamily="34" charset="0"/>
              </a:defRPr>
            </a:lvl4pPr>
            <a:lvl5pPr marL="1165225" indent="-269875" defTabSz="457200">
              <a:spcBef>
                <a:spcPts val="400"/>
              </a:spcBef>
              <a:buFont typeface="Lucida Grande"/>
              <a:buChar char="–"/>
              <a:defRPr sz="2200">
                <a:solidFill>
                  <a:schemeClr val="tx1"/>
                </a:solidFill>
                <a:latin typeface="Arial" panose="020B0604020202020204" pitchFamily="34" charset="0"/>
              </a:defRPr>
            </a:lvl5pPr>
            <a:lvl6pPr marL="1622425" indent="-269875" defTabSz="457200" eaLnBrk="0" fontAlgn="base" hangingPunct="0">
              <a:spcBef>
                <a:spcPts val="400"/>
              </a:spcBef>
              <a:spcAft>
                <a:spcPct val="0"/>
              </a:spcAft>
              <a:buFont typeface="Lucida Grande"/>
              <a:buChar char="–"/>
              <a:defRPr sz="2200">
                <a:solidFill>
                  <a:schemeClr val="tx1"/>
                </a:solidFill>
                <a:latin typeface="Arial" panose="020B0604020202020204" pitchFamily="34" charset="0"/>
              </a:defRPr>
            </a:lvl6pPr>
            <a:lvl7pPr marL="2079625" indent="-269875" defTabSz="457200" eaLnBrk="0" fontAlgn="base" hangingPunct="0">
              <a:spcBef>
                <a:spcPts val="400"/>
              </a:spcBef>
              <a:spcAft>
                <a:spcPct val="0"/>
              </a:spcAft>
              <a:buFont typeface="Lucida Grande"/>
              <a:buChar char="–"/>
              <a:defRPr sz="2200">
                <a:solidFill>
                  <a:schemeClr val="tx1"/>
                </a:solidFill>
                <a:latin typeface="Arial" panose="020B0604020202020204" pitchFamily="34" charset="0"/>
              </a:defRPr>
            </a:lvl7pPr>
            <a:lvl8pPr marL="2536825" indent="-269875" defTabSz="457200" eaLnBrk="0" fontAlgn="base" hangingPunct="0">
              <a:spcBef>
                <a:spcPts val="400"/>
              </a:spcBef>
              <a:spcAft>
                <a:spcPct val="0"/>
              </a:spcAft>
              <a:buFont typeface="Lucida Grande"/>
              <a:buChar char="–"/>
              <a:defRPr sz="2200">
                <a:solidFill>
                  <a:schemeClr val="tx1"/>
                </a:solidFill>
                <a:latin typeface="Arial" panose="020B0604020202020204" pitchFamily="34" charset="0"/>
              </a:defRPr>
            </a:lvl8pPr>
            <a:lvl9pPr marL="2994025" indent="-269875" defTabSz="457200" eaLnBrk="0" fontAlgn="base" hangingPunct="0">
              <a:spcBef>
                <a:spcPts val="400"/>
              </a:spcBef>
              <a:spcAft>
                <a:spcPct val="0"/>
              </a:spcAft>
              <a:buFont typeface="Lucida Grande"/>
              <a:buChar char="–"/>
              <a:defRPr sz="2200">
                <a:solidFill>
                  <a:schemeClr val="tx1"/>
                </a:solidFill>
                <a:latin typeface="Arial" panose="020B0604020202020204" pitchFamily="34" charset="0"/>
              </a:defRPr>
            </a:lvl9pPr>
          </a:lstStyle>
          <a:p>
            <a:pPr eaLnBrk="1" hangingPunct="1">
              <a:spcBef>
                <a:spcPct val="0"/>
              </a:spcBef>
              <a:spcAft>
                <a:spcPct val="0"/>
              </a:spcAft>
              <a:buClrTx/>
              <a:buFontTx/>
              <a:buNone/>
            </a:pPr>
            <a:r>
              <a:rPr lang="en-GB" altLang="en-US" sz="3800" b="1" dirty="0">
                <a:solidFill>
                  <a:srgbClr val="0072C6"/>
                </a:solidFill>
              </a:rPr>
              <a:t>Communication</a:t>
            </a:r>
          </a:p>
        </p:txBody>
      </p:sp>
      <p:sp>
        <p:nvSpPr>
          <p:cNvPr id="2" name="Rectangle 1"/>
          <p:cNvSpPr/>
          <p:nvPr/>
        </p:nvSpPr>
        <p:spPr>
          <a:xfrm>
            <a:off x="411506" y="1111162"/>
            <a:ext cx="8337206" cy="830997"/>
          </a:xfrm>
          <a:prstGeom prst="rect">
            <a:avLst/>
          </a:prstGeom>
        </p:spPr>
        <p:txBody>
          <a:bodyPr wrap="square">
            <a:spAutoFit/>
          </a:bodyPr>
          <a:lstStyle/>
          <a:p>
            <a:r>
              <a:rPr lang="en-GB" sz="2400" dirty="0"/>
              <a:t>Good communication is essential for health, safety and wellbeing management during the pandemic</a:t>
            </a:r>
          </a:p>
        </p:txBody>
      </p:sp>
      <p:sp>
        <p:nvSpPr>
          <p:cNvPr id="6" name="TextBox 3">
            <a:extLst>
              <a:ext uri="{FF2B5EF4-FFF2-40B4-BE49-F238E27FC236}">
                <a16:creationId xmlns:a16="http://schemas.microsoft.com/office/drawing/2014/main" id="{1E76B2DA-7088-4213-B823-1D733B58ED6F}"/>
              </a:ext>
            </a:extLst>
          </p:cNvPr>
          <p:cNvSpPr txBox="1">
            <a:spLocks noChangeArrowheads="1"/>
          </p:cNvSpPr>
          <p:nvPr/>
        </p:nvSpPr>
        <p:spPr bwMode="auto">
          <a:xfrm>
            <a:off x="411506" y="2232347"/>
            <a:ext cx="5816831"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598613"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400" b="1" i="1" u="none" strike="noStrike" kern="1200" cap="none" spc="0" normalizeH="0" baseline="0" noProof="0" dirty="0">
                <a:ln>
                  <a:noFill/>
                </a:ln>
                <a:solidFill>
                  <a:schemeClr val="tx2">
                    <a:lumMod val="60000"/>
                    <a:lumOff val="40000"/>
                  </a:schemeClr>
                </a:solidFill>
                <a:effectLst/>
                <a:uLnTx/>
                <a:uFillTx/>
                <a:latin typeface="Arial" panose="020B0604020202020204" pitchFamily="34" charset="0"/>
                <a:ea typeface="+mn-ea"/>
                <a:cs typeface="+mn-cs"/>
              </a:rPr>
              <a:t>We are motivated to follow the rules if</a:t>
            </a:r>
            <a:r>
              <a:rPr kumimoji="0" lang="en-GB" altLang="en-US" sz="2400" b="1" i="1" u="none" strike="noStrike" kern="1200" cap="none" spc="0" normalizeH="0" baseline="0" noProof="0" dirty="0">
                <a:ln>
                  <a:noFill/>
                </a:ln>
                <a:solidFill>
                  <a:prstClr val="black"/>
                </a:solidFill>
                <a:effectLst/>
                <a:uLnTx/>
                <a:uFillTx/>
                <a:latin typeface="Arial" panose="020B0604020202020204" pitchFamily="34" charset="0"/>
                <a:ea typeface="+mn-ea"/>
                <a:cs typeface="+mn-cs"/>
              </a:rPr>
              <a:t>:</a:t>
            </a:r>
          </a:p>
        </p:txBody>
      </p:sp>
      <p:sp>
        <p:nvSpPr>
          <p:cNvPr id="7" name="Rounded Rectangle 4">
            <a:extLst>
              <a:ext uri="{FF2B5EF4-FFF2-40B4-BE49-F238E27FC236}">
                <a16:creationId xmlns:a16="http://schemas.microsoft.com/office/drawing/2014/main" id="{FA292C77-EB57-4615-A03F-D0531387097C}"/>
              </a:ext>
            </a:extLst>
          </p:cNvPr>
          <p:cNvSpPr>
            <a:spLocks noChangeArrowheads="1"/>
          </p:cNvSpPr>
          <p:nvPr/>
        </p:nvSpPr>
        <p:spPr bwMode="auto">
          <a:xfrm>
            <a:off x="192205" y="2973281"/>
            <a:ext cx="1657350" cy="1370013"/>
          </a:xfrm>
          <a:prstGeom prst="roundRect">
            <a:avLst>
              <a:gd name="adj" fmla="val 16667"/>
            </a:avLst>
          </a:prstGeom>
          <a:solidFill>
            <a:schemeClr val="bg1"/>
          </a:solidFill>
          <a:ln w="25400" algn="ctr">
            <a:solidFill>
              <a:srgbClr val="009E49"/>
            </a:solidFill>
            <a:round/>
            <a:headEnd/>
            <a:tailEnd/>
          </a:ln>
        </p:spPr>
        <p:txBody>
          <a:bodyPr lIns="91431" tIns="45715" rIns="91431" bIns="45715"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598613"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GB" altLang="en-US" sz="1800" dirty="0">
                <a:solidFill>
                  <a:srgbClr val="000000"/>
                </a:solidFill>
              </a:rPr>
              <a:t>We</a:t>
            </a:r>
            <a:r>
              <a:rPr kumimoji="0" lang="en-GB"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know </a:t>
            </a:r>
            <a:r>
              <a:rPr kumimoji="0" lang="en-GB" altLang="en-US"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what</a:t>
            </a:r>
            <a:r>
              <a:rPr kumimoji="0" lang="en-GB"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lang="en-GB" altLang="en-US" sz="1800" dirty="0">
                <a:solidFill>
                  <a:srgbClr val="000000"/>
                </a:solidFill>
              </a:rPr>
              <a:t>we</a:t>
            </a:r>
            <a:r>
              <a:rPr kumimoji="0" lang="en-GB"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have to do</a:t>
            </a:r>
          </a:p>
        </p:txBody>
      </p:sp>
      <p:sp>
        <p:nvSpPr>
          <p:cNvPr id="8" name="Rounded Rectangle 7">
            <a:extLst>
              <a:ext uri="{FF2B5EF4-FFF2-40B4-BE49-F238E27FC236}">
                <a16:creationId xmlns:a16="http://schemas.microsoft.com/office/drawing/2014/main" id="{545914CD-4D32-4089-AA57-18CB529438B5}"/>
              </a:ext>
            </a:extLst>
          </p:cNvPr>
          <p:cNvSpPr>
            <a:spLocks noChangeArrowheads="1"/>
          </p:cNvSpPr>
          <p:nvPr/>
        </p:nvSpPr>
        <p:spPr bwMode="auto">
          <a:xfrm>
            <a:off x="2382121" y="2949482"/>
            <a:ext cx="1657350" cy="1393668"/>
          </a:xfrm>
          <a:prstGeom prst="roundRect">
            <a:avLst>
              <a:gd name="adj" fmla="val 16667"/>
            </a:avLst>
          </a:prstGeom>
          <a:solidFill>
            <a:schemeClr val="bg1"/>
          </a:solidFill>
          <a:ln w="25400" algn="ctr">
            <a:solidFill>
              <a:srgbClr val="D81E05"/>
            </a:solidFill>
            <a:round/>
            <a:headEnd/>
            <a:tailEnd/>
          </a:ln>
        </p:spPr>
        <p:txBody>
          <a:bodyPr lIns="91431" tIns="45715" rIns="91431" bIns="45715"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solidFill>
                  <a:prstClr val="black"/>
                </a:solidFill>
                <a:latin typeface="Arial"/>
              </a:rPr>
              <a:t>we</a:t>
            </a:r>
            <a:r>
              <a:rPr kumimoji="0" lang="en-GB" sz="1800" b="0" i="0" u="none" strike="noStrike" kern="1200" cap="none" spc="0" normalizeH="0" baseline="0" noProof="0" dirty="0">
                <a:ln>
                  <a:noFill/>
                </a:ln>
                <a:solidFill>
                  <a:prstClr val="black"/>
                </a:solidFill>
                <a:effectLst/>
                <a:uLnTx/>
                <a:uFillTx/>
                <a:latin typeface="Arial"/>
                <a:ea typeface="+mn-ea"/>
                <a:cs typeface="+mn-cs"/>
              </a:rPr>
              <a:t> know </a:t>
            </a:r>
            <a:r>
              <a:rPr kumimoji="0" lang="en-GB" sz="1800" b="1" i="0" u="none" strike="noStrike" kern="1200" cap="none" spc="0" normalizeH="0" baseline="0" noProof="0" dirty="0">
                <a:ln>
                  <a:noFill/>
                </a:ln>
                <a:solidFill>
                  <a:prstClr val="black"/>
                </a:solidFill>
                <a:effectLst/>
                <a:uLnTx/>
                <a:uFillTx/>
                <a:latin typeface="Arial"/>
                <a:ea typeface="+mn-ea"/>
                <a:cs typeface="+mn-cs"/>
              </a:rPr>
              <a:t>why</a:t>
            </a:r>
            <a:r>
              <a:rPr kumimoji="0" lang="en-GB" sz="1800" b="0" i="0" u="none" strike="noStrike" kern="1200" cap="none" spc="0" normalizeH="0" baseline="0" noProof="0" dirty="0">
                <a:ln>
                  <a:noFill/>
                </a:ln>
                <a:solidFill>
                  <a:prstClr val="black"/>
                </a:solidFill>
                <a:effectLst/>
                <a:uLnTx/>
                <a:uFillTx/>
                <a:latin typeface="Arial"/>
                <a:ea typeface="+mn-ea"/>
                <a:cs typeface="+mn-cs"/>
              </a:rPr>
              <a:t> we have to do it</a:t>
            </a:r>
          </a:p>
        </p:txBody>
      </p:sp>
      <p:sp>
        <p:nvSpPr>
          <p:cNvPr id="9" name="Rounded Rectangle 8">
            <a:extLst>
              <a:ext uri="{FF2B5EF4-FFF2-40B4-BE49-F238E27FC236}">
                <a16:creationId xmlns:a16="http://schemas.microsoft.com/office/drawing/2014/main" id="{0EB15F85-8241-4A68-819D-A672988A74D8}"/>
              </a:ext>
            </a:extLst>
          </p:cNvPr>
          <p:cNvSpPr>
            <a:spLocks noChangeArrowheads="1"/>
          </p:cNvSpPr>
          <p:nvPr/>
        </p:nvSpPr>
        <p:spPr bwMode="auto">
          <a:xfrm>
            <a:off x="4598624" y="2975722"/>
            <a:ext cx="1654175" cy="1370013"/>
          </a:xfrm>
          <a:prstGeom prst="roundRect">
            <a:avLst>
              <a:gd name="adj" fmla="val 16667"/>
            </a:avLst>
          </a:prstGeom>
          <a:solidFill>
            <a:schemeClr val="bg1"/>
          </a:solidFill>
          <a:ln w="25400" algn="ctr">
            <a:solidFill>
              <a:srgbClr val="56008C"/>
            </a:solidFill>
            <a:round/>
            <a:headEnd/>
            <a:tailEnd/>
          </a:ln>
        </p:spPr>
        <p:txBody>
          <a:bodyPr lIns="91431" tIns="45715" rIns="91431" bIns="45715"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a:ea typeface="+mn-ea"/>
                <a:cs typeface="+mn-cs"/>
              </a:rPr>
              <a:t>We know </a:t>
            </a:r>
            <a:r>
              <a:rPr kumimoji="0" lang="en-GB" sz="1800" b="1" i="0" u="none" strike="noStrike" kern="1200" cap="none" spc="0" normalizeH="0" baseline="0" noProof="0" dirty="0">
                <a:ln>
                  <a:noFill/>
                </a:ln>
                <a:solidFill>
                  <a:prstClr val="black"/>
                </a:solidFill>
                <a:effectLst/>
                <a:uLnTx/>
                <a:uFillTx/>
                <a:latin typeface="Arial"/>
                <a:ea typeface="+mn-ea"/>
                <a:cs typeface="+mn-cs"/>
              </a:rPr>
              <a:t>how</a:t>
            </a:r>
            <a:r>
              <a:rPr kumimoji="0" lang="en-GB" sz="1800" b="0" i="0" u="none" strike="noStrike" kern="1200" cap="none" spc="0" normalizeH="0" baseline="0" noProof="0" dirty="0">
                <a:ln>
                  <a:noFill/>
                </a:ln>
                <a:solidFill>
                  <a:prstClr val="black"/>
                </a:solidFill>
                <a:effectLst/>
                <a:uLnTx/>
                <a:uFillTx/>
                <a:latin typeface="Arial"/>
                <a:ea typeface="+mn-ea"/>
                <a:cs typeface="+mn-cs"/>
              </a:rPr>
              <a:t> to do it</a:t>
            </a:r>
          </a:p>
        </p:txBody>
      </p:sp>
      <p:sp>
        <p:nvSpPr>
          <p:cNvPr id="10" name="Rounded Rectangle 9">
            <a:extLst>
              <a:ext uri="{FF2B5EF4-FFF2-40B4-BE49-F238E27FC236}">
                <a16:creationId xmlns:a16="http://schemas.microsoft.com/office/drawing/2014/main" id="{6EE0BF18-034C-4CBD-82FE-590A471E64FE}"/>
              </a:ext>
            </a:extLst>
          </p:cNvPr>
          <p:cNvSpPr>
            <a:spLocks noChangeArrowheads="1"/>
          </p:cNvSpPr>
          <p:nvPr/>
        </p:nvSpPr>
        <p:spPr bwMode="auto">
          <a:xfrm>
            <a:off x="6733547" y="2951464"/>
            <a:ext cx="2015165" cy="1370013"/>
          </a:xfrm>
          <a:prstGeom prst="roundRect">
            <a:avLst>
              <a:gd name="adj" fmla="val 16667"/>
            </a:avLst>
          </a:prstGeom>
          <a:solidFill>
            <a:schemeClr val="bg1"/>
          </a:solidFill>
          <a:ln w="25400" algn="ctr">
            <a:solidFill>
              <a:schemeClr val="accent2"/>
            </a:solidFill>
            <a:round/>
            <a:headEnd/>
            <a:tailEnd/>
          </a:ln>
        </p:spPr>
        <p:txBody>
          <a:bodyPr lIns="91431" tIns="45715" rIns="91431" bIns="45715"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solidFill>
                  <a:prstClr val="black"/>
                </a:solidFill>
                <a:latin typeface="Arial"/>
              </a:rPr>
              <a:t>We understand the benefit to us as a group and individuals  </a:t>
            </a:r>
            <a:endParaRPr kumimoji="0" lang="en-GB" sz="1800" b="1" i="0" u="none" strike="noStrike" kern="1200" cap="none" spc="0" normalizeH="0" baseline="0" noProof="0" dirty="0">
              <a:ln>
                <a:noFill/>
              </a:ln>
              <a:solidFill>
                <a:prstClr val="black"/>
              </a:solidFill>
              <a:effectLst/>
              <a:uLnTx/>
              <a:uFillTx/>
              <a:latin typeface="Arial"/>
              <a:ea typeface="+mn-ea"/>
              <a:cs typeface="+mn-cs"/>
            </a:endParaRPr>
          </a:p>
        </p:txBody>
      </p:sp>
      <p:sp>
        <p:nvSpPr>
          <p:cNvPr id="11" name="TextBox 8">
            <a:extLst>
              <a:ext uri="{FF2B5EF4-FFF2-40B4-BE49-F238E27FC236}">
                <a16:creationId xmlns:a16="http://schemas.microsoft.com/office/drawing/2014/main" id="{3B354122-1B56-4FC7-ADFD-18C90687E714}"/>
              </a:ext>
            </a:extLst>
          </p:cNvPr>
          <p:cNvSpPr txBox="1">
            <a:spLocks noChangeArrowheads="1"/>
          </p:cNvSpPr>
          <p:nvPr/>
        </p:nvSpPr>
        <p:spPr bwMode="auto">
          <a:xfrm>
            <a:off x="1893816" y="3356597"/>
            <a:ext cx="425098" cy="584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598613"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3200" dirty="0">
                <a:solidFill>
                  <a:prstClr val="black"/>
                </a:solidFill>
              </a:rPr>
              <a:t>+</a:t>
            </a:r>
            <a:endParaRPr kumimoji="0" lang="en-GB" alt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2" name="TextBox 8">
            <a:extLst>
              <a:ext uri="{FF2B5EF4-FFF2-40B4-BE49-F238E27FC236}">
                <a16:creationId xmlns:a16="http://schemas.microsoft.com/office/drawing/2014/main" id="{3B354122-1B56-4FC7-ADFD-18C90687E714}"/>
              </a:ext>
            </a:extLst>
          </p:cNvPr>
          <p:cNvSpPr txBox="1">
            <a:spLocks noChangeArrowheads="1"/>
          </p:cNvSpPr>
          <p:nvPr/>
        </p:nvSpPr>
        <p:spPr bwMode="auto">
          <a:xfrm>
            <a:off x="4140426" y="3356597"/>
            <a:ext cx="425098" cy="584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598613"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3200" dirty="0">
                <a:solidFill>
                  <a:prstClr val="black"/>
                </a:solidFill>
              </a:rPr>
              <a:t>+</a:t>
            </a:r>
            <a:endParaRPr kumimoji="0" lang="en-GB" alt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3" name="TextBox 8">
            <a:extLst>
              <a:ext uri="{FF2B5EF4-FFF2-40B4-BE49-F238E27FC236}">
                <a16:creationId xmlns:a16="http://schemas.microsoft.com/office/drawing/2014/main" id="{3B354122-1B56-4FC7-ADFD-18C90687E714}"/>
              </a:ext>
            </a:extLst>
          </p:cNvPr>
          <p:cNvSpPr txBox="1">
            <a:spLocks noChangeArrowheads="1"/>
          </p:cNvSpPr>
          <p:nvPr/>
        </p:nvSpPr>
        <p:spPr bwMode="auto">
          <a:xfrm>
            <a:off x="6261991" y="3344089"/>
            <a:ext cx="425098" cy="584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598613"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3200" dirty="0">
                <a:solidFill>
                  <a:prstClr val="black"/>
                </a:solidFill>
              </a:rPr>
              <a:t>+</a:t>
            </a:r>
            <a:endParaRPr kumimoji="0" lang="en-GB" alt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3" name="Rectangle 2"/>
          <p:cNvSpPr/>
          <p:nvPr/>
        </p:nvSpPr>
        <p:spPr>
          <a:xfrm>
            <a:off x="216273" y="4546509"/>
            <a:ext cx="6803999" cy="923330"/>
          </a:xfrm>
          <a:prstGeom prst="rect">
            <a:avLst/>
          </a:prstGeom>
        </p:spPr>
        <p:txBody>
          <a:bodyPr wrap="square">
            <a:spAutoFit/>
          </a:bodyPr>
          <a:lstStyle/>
          <a:p>
            <a:r>
              <a:rPr lang="en-GB" sz="1800" b="1" i="1" dirty="0">
                <a:solidFill>
                  <a:schemeClr val="accent1">
                    <a:lumMod val="75000"/>
                  </a:schemeClr>
                </a:solidFill>
              </a:rPr>
              <a:t>It should not be just one-way communication</a:t>
            </a:r>
          </a:p>
          <a:p>
            <a:r>
              <a:rPr lang="en-GB" sz="1800" b="1" i="1" dirty="0">
                <a:solidFill>
                  <a:schemeClr val="accent1">
                    <a:lumMod val="75000"/>
                  </a:schemeClr>
                </a:solidFill>
              </a:rPr>
              <a:t>It is important to engage everyone in discussions to get a shared understanding</a:t>
            </a:r>
          </a:p>
        </p:txBody>
      </p:sp>
    </p:spTree>
    <p:extLst>
      <p:ext uri="{BB962C8B-B14F-4D97-AF65-F5344CB8AC3E}">
        <p14:creationId xmlns:p14="http://schemas.microsoft.com/office/powerpoint/2010/main" val="4234128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3">
            <a:extLst>
              <a:ext uri="{FF2B5EF4-FFF2-40B4-BE49-F238E27FC236}">
                <a16:creationId xmlns:a16="http://schemas.microsoft.com/office/drawing/2014/main" id="{A0C2EA6A-2B87-4577-9664-EF2C0C65B78C}"/>
              </a:ext>
            </a:extLst>
          </p:cNvPr>
          <p:cNvSpPr>
            <a:spLocks noGrp="1"/>
          </p:cNvSpPr>
          <p:nvPr>
            <p:ph type="title"/>
          </p:nvPr>
        </p:nvSpPr>
        <p:spPr/>
        <p:txBody>
          <a:bodyPr/>
          <a:lstStyle/>
          <a:p>
            <a:pPr eaLnBrk="1" hangingPunct="1"/>
            <a:r>
              <a:rPr lang="en-GB" altLang="en-US" sz="3200" dirty="0"/>
              <a:t>Setting Clear Expectations</a:t>
            </a:r>
          </a:p>
        </p:txBody>
      </p:sp>
      <p:sp>
        <p:nvSpPr>
          <p:cNvPr id="48131" name="Text Placeholder 4">
            <a:extLst>
              <a:ext uri="{FF2B5EF4-FFF2-40B4-BE49-F238E27FC236}">
                <a16:creationId xmlns:a16="http://schemas.microsoft.com/office/drawing/2014/main" id="{77E3FCFC-A3F2-43D1-A2B3-52C7291A6F6F}"/>
              </a:ext>
            </a:extLst>
          </p:cNvPr>
          <p:cNvSpPr>
            <a:spLocks noGrp="1"/>
          </p:cNvSpPr>
          <p:nvPr>
            <p:ph type="subTitle" idx="4294967295"/>
          </p:nvPr>
        </p:nvSpPr>
        <p:spPr>
          <a:xfrm>
            <a:off x="441636" y="1213538"/>
            <a:ext cx="6400800" cy="3079557"/>
          </a:xfrm>
        </p:spPr>
        <p:txBody>
          <a:bodyPr/>
          <a:lstStyle/>
          <a:p>
            <a:pPr marL="457200" indent="-457200" eaLnBrk="1" hangingPunct="1">
              <a:buFont typeface="Arial" panose="020B0604020202020204" pitchFamily="34" charset="0"/>
              <a:buChar char="•"/>
            </a:pPr>
            <a:r>
              <a:rPr lang="en-GB" sz="2800" dirty="0">
                <a:solidFill>
                  <a:schemeClr val="tx1"/>
                </a:solidFill>
              </a:rPr>
              <a:t>Make sure that you follow the social distancing rules at all times.</a:t>
            </a:r>
          </a:p>
          <a:p>
            <a:pPr marL="457200" indent="-457200" eaLnBrk="1" hangingPunct="1">
              <a:buFont typeface="Arial" panose="020B0604020202020204" pitchFamily="34" charset="0"/>
              <a:buChar char="•"/>
            </a:pPr>
            <a:r>
              <a:rPr lang="en-GB" sz="2800" dirty="0"/>
              <a:t>If you don’t expect to be challenged by your colleagues</a:t>
            </a:r>
            <a:endParaRPr lang="en-GB" sz="2800" dirty="0">
              <a:solidFill>
                <a:schemeClr val="tx1"/>
              </a:solidFill>
            </a:endParaRPr>
          </a:p>
          <a:p>
            <a:pPr marL="457200" indent="-457200" eaLnBrk="1" hangingPunct="1">
              <a:buFont typeface="Arial" panose="020B0604020202020204" pitchFamily="34" charset="0"/>
              <a:buChar char="•"/>
            </a:pPr>
            <a:r>
              <a:rPr lang="en-GB" altLang="en-US" sz="2800" dirty="0"/>
              <a:t>If</a:t>
            </a:r>
            <a:r>
              <a:rPr lang="en-GB" altLang="en-US" sz="2800" dirty="0">
                <a:solidFill>
                  <a:schemeClr val="tx1"/>
                </a:solidFill>
              </a:rPr>
              <a:t> challenged, accept the challenge and address your behaviour</a:t>
            </a:r>
          </a:p>
        </p:txBody>
      </p:sp>
      <p:sp>
        <p:nvSpPr>
          <p:cNvPr id="48132" name="Content Placeholder 4">
            <a:extLst>
              <a:ext uri="{FF2B5EF4-FFF2-40B4-BE49-F238E27FC236}">
                <a16:creationId xmlns:a16="http://schemas.microsoft.com/office/drawing/2014/main" id="{563DBED9-878A-424C-A9D1-D702B80EEB68}"/>
              </a:ext>
            </a:extLst>
          </p:cNvPr>
          <p:cNvSpPr txBox="1">
            <a:spLocks/>
          </p:cNvSpPr>
          <p:nvPr/>
        </p:nvSpPr>
        <p:spPr bwMode="auto">
          <a:xfrm>
            <a:off x="1013744" y="4437112"/>
            <a:ext cx="5256584"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57200">
              <a:spcBef>
                <a:spcPts val="800"/>
              </a:spcBef>
              <a:spcAft>
                <a:spcPts val="800"/>
              </a:spcAft>
              <a:buClr>
                <a:srgbClr val="0072C6"/>
              </a:buClr>
              <a:buFont typeface="Arial" panose="020B0604020202020204" pitchFamily="34" charset="0"/>
              <a:buChar char="•"/>
              <a:defRPr sz="2200">
                <a:solidFill>
                  <a:schemeClr val="tx1"/>
                </a:solidFill>
                <a:latin typeface="Arial" panose="020B0604020202020204" pitchFamily="34" charset="0"/>
              </a:defRPr>
            </a:lvl1pPr>
            <a:lvl2pPr marL="742950" indent="-285750" defTabSz="457200">
              <a:spcBef>
                <a:spcPts val="400"/>
              </a:spcBef>
              <a:buFont typeface="Arial" panose="020B0604020202020204" pitchFamily="34" charset="0"/>
              <a:buChar char="–"/>
              <a:defRPr sz="2200">
                <a:solidFill>
                  <a:schemeClr val="tx1"/>
                </a:solidFill>
                <a:latin typeface="Arial" panose="020B0604020202020204" pitchFamily="34" charset="0"/>
              </a:defRPr>
            </a:lvl2pPr>
            <a:lvl3pPr marL="1143000" indent="-228600" defTabSz="457200">
              <a:spcBef>
                <a:spcPts val="400"/>
              </a:spcBef>
              <a:buFont typeface="Lucida Grande"/>
              <a:buChar char="–"/>
              <a:defRPr sz="2200">
                <a:solidFill>
                  <a:schemeClr val="tx1"/>
                </a:solidFill>
                <a:latin typeface="Arial" panose="020B0604020202020204" pitchFamily="34" charset="0"/>
              </a:defRPr>
            </a:lvl3pPr>
            <a:lvl4pPr marL="1600200" indent="-228600" defTabSz="457200">
              <a:spcBef>
                <a:spcPts val="400"/>
              </a:spcBef>
              <a:buFont typeface="Lucida Grande"/>
              <a:buChar char="–"/>
              <a:defRPr sz="2200">
                <a:solidFill>
                  <a:schemeClr val="tx1"/>
                </a:solidFill>
                <a:latin typeface="Arial" panose="020B0604020202020204" pitchFamily="34" charset="0"/>
              </a:defRPr>
            </a:lvl4pPr>
            <a:lvl5pPr marL="2057400" indent="-228600" defTabSz="457200">
              <a:spcBef>
                <a:spcPts val="400"/>
              </a:spcBef>
              <a:buFont typeface="Lucida Grande"/>
              <a:buChar char="–"/>
              <a:defRPr sz="2200">
                <a:solidFill>
                  <a:schemeClr val="tx1"/>
                </a:solidFill>
                <a:latin typeface="Arial" panose="020B0604020202020204" pitchFamily="34" charset="0"/>
              </a:defRPr>
            </a:lvl5pPr>
            <a:lvl6pPr marL="2514600" indent="-228600" defTabSz="457200" eaLnBrk="0" fontAlgn="base" hangingPunct="0">
              <a:spcBef>
                <a:spcPts val="400"/>
              </a:spcBef>
              <a:spcAft>
                <a:spcPct val="0"/>
              </a:spcAft>
              <a:buFont typeface="Lucida Grande"/>
              <a:buChar char="–"/>
              <a:defRPr sz="2200">
                <a:solidFill>
                  <a:schemeClr val="tx1"/>
                </a:solidFill>
                <a:latin typeface="Arial" panose="020B0604020202020204" pitchFamily="34" charset="0"/>
              </a:defRPr>
            </a:lvl6pPr>
            <a:lvl7pPr marL="2971800" indent="-228600" defTabSz="457200" eaLnBrk="0" fontAlgn="base" hangingPunct="0">
              <a:spcBef>
                <a:spcPts val="400"/>
              </a:spcBef>
              <a:spcAft>
                <a:spcPct val="0"/>
              </a:spcAft>
              <a:buFont typeface="Lucida Grande"/>
              <a:buChar char="–"/>
              <a:defRPr sz="2200">
                <a:solidFill>
                  <a:schemeClr val="tx1"/>
                </a:solidFill>
                <a:latin typeface="Arial" panose="020B0604020202020204" pitchFamily="34" charset="0"/>
              </a:defRPr>
            </a:lvl7pPr>
            <a:lvl8pPr marL="3429000" indent="-228600" defTabSz="457200" eaLnBrk="0" fontAlgn="base" hangingPunct="0">
              <a:spcBef>
                <a:spcPts val="400"/>
              </a:spcBef>
              <a:spcAft>
                <a:spcPct val="0"/>
              </a:spcAft>
              <a:buFont typeface="Lucida Grande"/>
              <a:buChar char="–"/>
              <a:defRPr sz="2200">
                <a:solidFill>
                  <a:schemeClr val="tx1"/>
                </a:solidFill>
                <a:latin typeface="Arial" panose="020B0604020202020204" pitchFamily="34" charset="0"/>
              </a:defRPr>
            </a:lvl8pPr>
            <a:lvl9pPr marL="3886200" indent="-228600" defTabSz="457200" eaLnBrk="0" fontAlgn="base" hangingPunct="0">
              <a:spcBef>
                <a:spcPts val="400"/>
              </a:spcBef>
              <a:spcAft>
                <a:spcPct val="0"/>
              </a:spcAft>
              <a:buFont typeface="Lucida Grande"/>
              <a:buChar char="–"/>
              <a:defRPr sz="2200">
                <a:solidFill>
                  <a:schemeClr val="tx1"/>
                </a:solidFill>
                <a:latin typeface="Arial" panose="020B0604020202020204" pitchFamily="34" charset="0"/>
              </a:defRPr>
            </a:lvl9pPr>
          </a:lstStyle>
          <a:p>
            <a:pPr algn="ctr" eaLnBrk="1" hangingPunct="1">
              <a:buFont typeface="Arial" panose="020B0604020202020204" pitchFamily="34" charset="0"/>
              <a:buNone/>
            </a:pPr>
            <a:r>
              <a:rPr lang="en-GB" altLang="en-US" sz="2800" b="1" dirty="0">
                <a:solidFill>
                  <a:srgbClr val="FF0000"/>
                </a:solidFill>
              </a:rPr>
              <a:t>“It’s just the way it is done around here”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3">
            <a:extLst>
              <a:ext uri="{FF2B5EF4-FFF2-40B4-BE49-F238E27FC236}">
                <a16:creationId xmlns:a16="http://schemas.microsoft.com/office/drawing/2014/main" id="{A0C2EA6A-2B87-4577-9664-EF2C0C65B78C}"/>
              </a:ext>
            </a:extLst>
          </p:cNvPr>
          <p:cNvSpPr>
            <a:spLocks noGrp="1"/>
          </p:cNvSpPr>
          <p:nvPr>
            <p:ph type="title"/>
          </p:nvPr>
        </p:nvSpPr>
        <p:spPr/>
        <p:txBody>
          <a:bodyPr/>
          <a:lstStyle/>
          <a:p>
            <a:pPr eaLnBrk="1" hangingPunct="1"/>
            <a:r>
              <a:rPr lang="en-GB" altLang="en-US" sz="3200" dirty="0"/>
              <a:t>Challenging Each Other</a:t>
            </a:r>
          </a:p>
        </p:txBody>
      </p:sp>
      <p:sp>
        <p:nvSpPr>
          <p:cNvPr id="48131" name="Text Placeholder 4">
            <a:extLst>
              <a:ext uri="{FF2B5EF4-FFF2-40B4-BE49-F238E27FC236}">
                <a16:creationId xmlns:a16="http://schemas.microsoft.com/office/drawing/2014/main" id="{77E3FCFC-A3F2-43D1-A2B3-52C7291A6F6F}"/>
              </a:ext>
            </a:extLst>
          </p:cNvPr>
          <p:cNvSpPr>
            <a:spLocks noGrp="1"/>
          </p:cNvSpPr>
          <p:nvPr>
            <p:ph type="subTitle" idx="4294967295"/>
          </p:nvPr>
        </p:nvSpPr>
        <p:spPr>
          <a:xfrm>
            <a:off x="457200" y="1484784"/>
            <a:ext cx="7505626" cy="3744416"/>
          </a:xfrm>
        </p:spPr>
        <p:txBody>
          <a:bodyPr/>
          <a:lstStyle/>
          <a:p>
            <a:pPr marL="457200" indent="-457200" eaLnBrk="1" hangingPunct="1">
              <a:buFont typeface="Arial" panose="020B0604020202020204" pitchFamily="34" charset="0"/>
              <a:buChar char="•"/>
            </a:pPr>
            <a:r>
              <a:rPr lang="en-GB" sz="2800" dirty="0">
                <a:solidFill>
                  <a:schemeClr val="tx1"/>
                </a:solidFill>
              </a:rPr>
              <a:t>You are empowered to challenge each other on social distancing </a:t>
            </a:r>
          </a:p>
          <a:p>
            <a:pPr marL="457200" indent="-457200" eaLnBrk="1" hangingPunct="1">
              <a:buFont typeface="Arial" panose="020B0604020202020204" pitchFamily="34" charset="0"/>
              <a:buChar char="•"/>
            </a:pPr>
            <a:r>
              <a:rPr lang="en-GB" altLang="en-US" sz="2800" dirty="0">
                <a:solidFill>
                  <a:schemeClr val="tx1"/>
                </a:solidFill>
              </a:rPr>
              <a:t>But remember its from kindness because you care about each other.</a:t>
            </a:r>
          </a:p>
          <a:p>
            <a:pPr marL="457200" indent="-457200" eaLnBrk="1" hangingPunct="1">
              <a:buFont typeface="Arial" panose="020B0604020202020204" pitchFamily="34" charset="0"/>
              <a:buChar char="•"/>
            </a:pPr>
            <a:r>
              <a:rPr lang="en-GB" altLang="en-US" sz="2800" dirty="0">
                <a:solidFill>
                  <a:schemeClr val="tx1"/>
                </a:solidFill>
              </a:rPr>
              <a:t>Be respectful, people may get defensive when challenged, remember it’s not an accusation.</a:t>
            </a:r>
          </a:p>
        </p:txBody>
      </p:sp>
    </p:spTree>
    <p:extLst>
      <p:ext uri="{BB962C8B-B14F-4D97-AF65-F5344CB8AC3E}">
        <p14:creationId xmlns:p14="http://schemas.microsoft.com/office/powerpoint/2010/main" val="3350713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3">
            <a:extLst>
              <a:ext uri="{FF2B5EF4-FFF2-40B4-BE49-F238E27FC236}">
                <a16:creationId xmlns:a16="http://schemas.microsoft.com/office/drawing/2014/main" id="{A0C2EA6A-2B87-4577-9664-EF2C0C65B78C}"/>
              </a:ext>
            </a:extLst>
          </p:cNvPr>
          <p:cNvSpPr>
            <a:spLocks noGrp="1"/>
          </p:cNvSpPr>
          <p:nvPr>
            <p:ph type="title"/>
          </p:nvPr>
        </p:nvSpPr>
        <p:spPr/>
        <p:txBody>
          <a:bodyPr/>
          <a:lstStyle/>
          <a:p>
            <a:pPr eaLnBrk="1" hangingPunct="1"/>
            <a:r>
              <a:rPr lang="en-GB" altLang="en-US" sz="3200" dirty="0"/>
              <a:t>Challenge Each Other</a:t>
            </a:r>
          </a:p>
        </p:txBody>
      </p:sp>
      <p:sp>
        <p:nvSpPr>
          <p:cNvPr id="48131" name="Text Placeholder 4">
            <a:extLst>
              <a:ext uri="{FF2B5EF4-FFF2-40B4-BE49-F238E27FC236}">
                <a16:creationId xmlns:a16="http://schemas.microsoft.com/office/drawing/2014/main" id="{77E3FCFC-A3F2-43D1-A2B3-52C7291A6F6F}"/>
              </a:ext>
            </a:extLst>
          </p:cNvPr>
          <p:cNvSpPr>
            <a:spLocks noGrp="1"/>
          </p:cNvSpPr>
          <p:nvPr>
            <p:ph type="subTitle" idx="4294967295"/>
          </p:nvPr>
        </p:nvSpPr>
        <p:spPr>
          <a:xfrm>
            <a:off x="827584" y="1628800"/>
            <a:ext cx="7776864" cy="3240360"/>
          </a:xfrm>
        </p:spPr>
        <p:txBody>
          <a:bodyPr/>
          <a:lstStyle/>
          <a:p>
            <a:pPr marL="457200" indent="-457200" eaLnBrk="1" hangingPunct="1">
              <a:buFont typeface="Arial" panose="020B0604020202020204" pitchFamily="34" charset="0"/>
              <a:buChar char="•"/>
            </a:pPr>
            <a:r>
              <a:rPr lang="en-GB" altLang="en-US" sz="2800" dirty="0">
                <a:solidFill>
                  <a:schemeClr val="tx1"/>
                </a:solidFill>
              </a:rPr>
              <a:t>If you see someone compromising social distance, ask them about it using a question such as “do you think we are 2m apart” this helps to diffuse a situation and allows people to think about. </a:t>
            </a:r>
          </a:p>
          <a:p>
            <a:pPr marL="457200" indent="-457200" eaLnBrk="1" hangingPunct="1">
              <a:buFont typeface="Arial" panose="020B0604020202020204" pitchFamily="34" charset="0"/>
              <a:buChar char="•"/>
            </a:pPr>
            <a:r>
              <a:rPr lang="en-GB" altLang="en-US" sz="2800" dirty="0">
                <a:solidFill>
                  <a:schemeClr val="tx1"/>
                </a:solidFill>
              </a:rPr>
              <a:t>If everyone starts doing it then quickly we’ll all follow the rules – peer pressure</a:t>
            </a:r>
          </a:p>
          <a:p>
            <a:pPr marL="457200" indent="-457200" eaLnBrk="1" hangingPunct="1">
              <a:buFont typeface="Arial" panose="020B0604020202020204" pitchFamily="34" charset="0"/>
              <a:buChar char="•"/>
            </a:pPr>
            <a:endParaRPr lang="en-GB" altLang="en-US" sz="2800" dirty="0"/>
          </a:p>
        </p:txBody>
      </p:sp>
    </p:spTree>
    <p:extLst>
      <p:ext uri="{BB962C8B-B14F-4D97-AF65-F5344CB8AC3E}">
        <p14:creationId xmlns:p14="http://schemas.microsoft.com/office/powerpoint/2010/main" val="889494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a:extLst>
              <a:ext uri="{FF2B5EF4-FFF2-40B4-BE49-F238E27FC236}">
                <a16:creationId xmlns:a16="http://schemas.microsoft.com/office/drawing/2014/main" id="{B50675CF-A8DD-4316-AC0E-6DCA80D62435}"/>
              </a:ext>
            </a:extLst>
          </p:cNvPr>
          <p:cNvSpPr>
            <a:spLocks noGrp="1"/>
          </p:cNvSpPr>
          <p:nvPr>
            <p:ph type="title"/>
          </p:nvPr>
        </p:nvSpPr>
        <p:spPr>
          <a:xfrm>
            <a:off x="251520" y="116632"/>
            <a:ext cx="6978650" cy="1155700"/>
          </a:xfrm>
        </p:spPr>
        <p:txBody>
          <a:bodyPr/>
          <a:lstStyle/>
          <a:p>
            <a:pPr eaLnBrk="1" hangingPunct="1"/>
            <a:r>
              <a:rPr lang="en-GB" altLang="en-US" dirty="0"/>
              <a:t>On Session</a:t>
            </a:r>
          </a:p>
        </p:txBody>
      </p:sp>
      <p:sp>
        <p:nvSpPr>
          <p:cNvPr id="3" name="Rectangle 2"/>
          <p:cNvSpPr/>
          <p:nvPr/>
        </p:nvSpPr>
        <p:spPr>
          <a:xfrm>
            <a:off x="395536" y="764704"/>
            <a:ext cx="8064896" cy="4616648"/>
          </a:xfrm>
          <a:prstGeom prst="rect">
            <a:avLst/>
          </a:prstGeom>
          <a:solidFill>
            <a:schemeClr val="bg1"/>
          </a:solidFill>
        </p:spPr>
        <p:txBody>
          <a:bodyPr wrap="square">
            <a:spAutoFit/>
          </a:bodyPr>
          <a:lstStyle/>
          <a:p>
            <a:pPr marL="342900" indent="-342900">
              <a:buFont typeface="+mj-lt"/>
              <a:buAutoNum type="arabicPeriod"/>
            </a:pPr>
            <a:r>
              <a:rPr lang="en-GB" sz="1400" dirty="0"/>
              <a:t>Wash your hands with soap and water when you arrive at session, as well as regularly throughout the day (especially if you sneeze or cough, and before and after eating or handling food, using any shared equipment or tools, and using toilet facilities), and again when you leave session.</a:t>
            </a:r>
          </a:p>
          <a:p>
            <a:pPr marL="457200" indent="-457200">
              <a:buAutoNum type="arabicPeriod"/>
            </a:pPr>
            <a:endParaRPr lang="en-GB" sz="1400" dirty="0"/>
          </a:p>
          <a:p>
            <a:pPr marL="342900" indent="-342900">
              <a:buFont typeface="+mj-lt"/>
              <a:buAutoNum type="arabicPeriod"/>
            </a:pPr>
            <a:r>
              <a:rPr lang="en-GB" sz="1400" dirty="0"/>
              <a:t>You should follow social distancing guidelines whilst on session (for example, keep at least two metres away from others), unless you are working under specific activity instructions that requires closer working e.g. Set up pack  down, screening, Venepuncture and dealing with unwell donors.</a:t>
            </a:r>
          </a:p>
          <a:p>
            <a:pPr marL="342900" indent="-342900">
              <a:buFont typeface="+mj-lt"/>
              <a:buAutoNum type="arabicPeriod"/>
            </a:pPr>
            <a:endParaRPr lang="en-GB" sz="1400" dirty="0"/>
          </a:p>
          <a:p>
            <a:pPr marL="342900" indent="-342900">
              <a:buFont typeface="+mj-lt"/>
              <a:buAutoNum type="arabicPeriod"/>
            </a:pPr>
            <a:r>
              <a:rPr lang="en-GB" sz="1400" dirty="0"/>
              <a:t>Social distancing guidelines also apply during breaks, when interacting with each other and during mealtimes and breaks</a:t>
            </a:r>
          </a:p>
          <a:p>
            <a:pPr marL="342900" indent="-342900">
              <a:buFont typeface="+mj-lt"/>
              <a:buAutoNum type="arabicPeriod"/>
            </a:pPr>
            <a:endParaRPr lang="en-GB" sz="1400" dirty="0"/>
          </a:p>
          <a:p>
            <a:pPr marL="342900" indent="-342900">
              <a:buFont typeface="+mj-lt"/>
              <a:buAutoNum type="arabicPeriod"/>
            </a:pPr>
            <a:r>
              <a:rPr lang="en-GB" sz="1400" dirty="0"/>
              <a:t>Consider bringing your own meals and refillable drinking bottles. Do not share items (for example, pens). All rubbish should be disposed of in the bins provided.</a:t>
            </a:r>
          </a:p>
          <a:p>
            <a:pPr marL="342900" indent="-342900">
              <a:buFont typeface="+mj-lt"/>
              <a:buAutoNum type="arabicPeriod"/>
            </a:pPr>
            <a:endParaRPr lang="en-GB" sz="1400" dirty="0"/>
          </a:p>
          <a:p>
            <a:pPr marL="342900" indent="-342900">
              <a:buFont typeface="+mj-lt"/>
              <a:buAutoNum type="arabicPeriod"/>
            </a:pPr>
            <a:r>
              <a:rPr lang="en-GB" sz="1400" dirty="0"/>
              <a:t>If you do need to use local shops, follow rules on face coverings when in the shop and hand hygiene rules on your return</a:t>
            </a:r>
          </a:p>
          <a:p>
            <a:pPr marL="342900" indent="-342900">
              <a:buFont typeface="+mj-lt"/>
              <a:buAutoNum type="arabicPeriod"/>
            </a:pPr>
            <a:endParaRPr lang="en-GB" sz="1400" dirty="0"/>
          </a:p>
          <a:p>
            <a:pPr marL="342900" indent="-342900">
              <a:buFont typeface="+mj-lt"/>
              <a:buAutoNum type="arabicPeriod"/>
            </a:pPr>
            <a:r>
              <a:rPr lang="en-GB" sz="1400" dirty="0"/>
              <a:t>On session you may walk past people within 2m.  This is considered to be fine and extremely low risk</a:t>
            </a:r>
          </a:p>
        </p:txBody>
      </p:sp>
    </p:spTree>
    <p:extLst>
      <p:ext uri="{BB962C8B-B14F-4D97-AF65-F5344CB8AC3E}">
        <p14:creationId xmlns:p14="http://schemas.microsoft.com/office/powerpoint/2010/main" val="991532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a:extLst>
              <a:ext uri="{FF2B5EF4-FFF2-40B4-BE49-F238E27FC236}">
                <a16:creationId xmlns:a16="http://schemas.microsoft.com/office/drawing/2014/main" id="{B50675CF-A8DD-4316-AC0E-6DCA80D62435}"/>
              </a:ext>
            </a:extLst>
          </p:cNvPr>
          <p:cNvSpPr>
            <a:spLocks noGrp="1"/>
          </p:cNvSpPr>
          <p:nvPr>
            <p:ph type="title"/>
          </p:nvPr>
        </p:nvSpPr>
        <p:spPr>
          <a:xfrm>
            <a:off x="457200" y="625475"/>
            <a:ext cx="8291264" cy="571277"/>
          </a:xfrm>
        </p:spPr>
        <p:txBody>
          <a:bodyPr/>
          <a:lstStyle/>
          <a:p>
            <a:pPr eaLnBrk="1" hangingPunct="1"/>
            <a:r>
              <a:rPr lang="en-GB" altLang="en-US" sz="3200" dirty="0"/>
              <a:t>Work Activities that require a Face Mask</a:t>
            </a:r>
          </a:p>
        </p:txBody>
      </p:sp>
      <p:sp>
        <p:nvSpPr>
          <p:cNvPr id="2" name="Rectangle 1"/>
          <p:cNvSpPr/>
          <p:nvPr/>
        </p:nvSpPr>
        <p:spPr>
          <a:xfrm>
            <a:off x="262608" y="1412776"/>
            <a:ext cx="8881392" cy="3785652"/>
          </a:xfrm>
          <a:prstGeom prst="rect">
            <a:avLst/>
          </a:prstGeom>
        </p:spPr>
        <p:txBody>
          <a:bodyPr wrap="square">
            <a:spAutoFit/>
          </a:bodyPr>
          <a:lstStyle/>
          <a:p>
            <a:r>
              <a:rPr lang="en-GB" sz="2000" dirty="0"/>
              <a:t>Use your surgical mask correctly in accordance with the training you have received</a:t>
            </a:r>
          </a:p>
          <a:p>
            <a:endParaRPr lang="en-GB" sz="2000" dirty="0"/>
          </a:p>
          <a:p>
            <a:pPr marL="342900" indent="-342900">
              <a:buFont typeface="Arial" panose="020B0604020202020204" pitchFamily="34" charset="0"/>
              <a:buChar char="•"/>
            </a:pPr>
            <a:r>
              <a:rPr lang="en-GB" sz="2000" dirty="0"/>
              <a:t>Wear it in vehicles and mini buses</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Wear it during loading and unloading vehicles and Set up pack down</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Wear it during session</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Wear a visor as well when dealing with fainted donors</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Take water regularly to rehydrate</a:t>
            </a:r>
          </a:p>
        </p:txBody>
      </p:sp>
    </p:spTree>
    <p:extLst>
      <p:ext uri="{BB962C8B-B14F-4D97-AF65-F5344CB8AC3E}">
        <p14:creationId xmlns:p14="http://schemas.microsoft.com/office/powerpoint/2010/main" val="4122606495"/>
      </p:ext>
    </p:extLst>
  </p:cSld>
  <p:clrMapOvr>
    <a:masterClrMapping/>
  </p:clrMapOvr>
</p:sld>
</file>

<file path=ppt/theme/theme1.xml><?xml version="1.0" encoding="utf-8"?>
<a:theme xmlns:a="http://schemas.openxmlformats.org/drawingml/2006/main" name="NHSBT corp Presentation">
  <a:themeElements>
    <a:clrScheme name="NHSBT">
      <a:dk1>
        <a:sysClr val="windowText" lastClr="000000"/>
      </a:dk1>
      <a:lt1>
        <a:sysClr val="window" lastClr="FFFFFF"/>
      </a:lt1>
      <a:dk2>
        <a:srgbClr val="1F497D"/>
      </a:dk2>
      <a:lt2>
        <a:srgbClr val="EEECE1"/>
      </a:lt2>
      <a:accent1>
        <a:srgbClr val="0072C6"/>
      </a:accent1>
      <a:accent2>
        <a:srgbClr val="0091C9"/>
      </a:accent2>
      <a:accent3>
        <a:srgbClr val="003893"/>
      </a:accent3>
      <a:accent4>
        <a:srgbClr val="56008C"/>
      </a:accent4>
      <a:accent5>
        <a:srgbClr val="009E49"/>
      </a:accent5>
      <a:accent6>
        <a:srgbClr val="D81E05"/>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13.07.02 - New Brand Presentation Slides</Template>
  <TotalTime>8782</TotalTime>
  <Words>817</Words>
  <Application>Microsoft Office PowerPoint</Application>
  <PresentationFormat>On-screen Show (4:3)</PresentationFormat>
  <Paragraphs>90</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Lucida Grande</vt:lpstr>
      <vt:lpstr>NHSBT corp Presentation</vt:lpstr>
      <vt:lpstr>Covid-19- Toolbox Keeping everyone Healthy, Safe and Well - Social Distancing</vt:lpstr>
      <vt:lpstr>PowerPoint Presentation</vt:lpstr>
      <vt:lpstr>PowerPoint Presentation</vt:lpstr>
      <vt:lpstr>PowerPoint Presentation</vt:lpstr>
      <vt:lpstr>Setting Clear Expectations</vt:lpstr>
      <vt:lpstr>Challenging Each Other</vt:lpstr>
      <vt:lpstr>Challenge Each Other</vt:lpstr>
      <vt:lpstr>On Session</vt:lpstr>
      <vt:lpstr>Work Activities that require a Face Mask</vt:lpstr>
      <vt:lpstr>Face Coverings </vt:lpstr>
      <vt:lpstr>Thank You !  Any Questions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Changing Culture</dc:title>
  <dc:creator>Andy</dc:creator>
  <cp:lastModifiedBy>Cleary Caroline</cp:lastModifiedBy>
  <cp:revision>204</cp:revision>
  <dcterms:created xsi:type="dcterms:W3CDTF">2015-07-09T12:40:00Z</dcterms:created>
  <dcterms:modified xsi:type="dcterms:W3CDTF">2020-10-22T07:37:09Z</dcterms:modified>
</cp:coreProperties>
</file>