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 id="2147483693" r:id="rId6"/>
    <p:sldMasterId id="2147483700" r:id="rId7"/>
    <p:sldMasterId id="2147483702" r:id="rId8"/>
    <p:sldMasterId id="2147483704" r:id="rId9"/>
    <p:sldMasterId id="2147483707" r:id="rId10"/>
    <p:sldMasterId id="2147483709" r:id="rId11"/>
    <p:sldMasterId id="2147483712" r:id="rId12"/>
    <p:sldMasterId id="2147483677" r:id="rId13"/>
  </p:sldMasterIdLst>
  <p:notesMasterIdLst>
    <p:notesMasterId r:id="rId24"/>
  </p:notesMasterIdLst>
  <p:sldIdLst>
    <p:sldId id="7624" r:id="rId14"/>
    <p:sldId id="7623" r:id="rId15"/>
    <p:sldId id="7638" r:id="rId16"/>
    <p:sldId id="7625" r:id="rId17"/>
    <p:sldId id="7642" r:id="rId18"/>
    <p:sldId id="7640" r:id="rId19"/>
    <p:sldId id="7636" r:id="rId20"/>
    <p:sldId id="7643" r:id="rId21"/>
    <p:sldId id="7644" r:id="rId22"/>
    <p:sldId id="76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initials="J" lastIdx="1" clrIdx="0">
    <p:extLst>
      <p:ext uri="{19B8F6BF-5375-455C-9EA6-DF929625EA0E}">
        <p15:presenceInfo xmlns:p15="http://schemas.microsoft.com/office/powerpoint/2012/main" userId="7c08a24e8877d7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E1"/>
    <a:srgbClr val="FFFEE8"/>
    <a:srgbClr val="FFFFCC"/>
    <a:srgbClr val="005EA4"/>
    <a:srgbClr val="0069B4"/>
    <a:srgbClr val="FFFFF7"/>
    <a:srgbClr val="DA291C"/>
    <a:srgbClr val="600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95" autoAdjust="0"/>
    <p:restoredTop sz="86478" autoAdjust="0"/>
  </p:normalViewPr>
  <p:slideViewPr>
    <p:cSldViewPr snapToGrid="0">
      <p:cViewPr varScale="1">
        <p:scale>
          <a:sx n="73" d="100"/>
          <a:sy n="73" d="100"/>
        </p:scale>
        <p:origin x="156"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316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02015-4982-144B-8730-0F6B19EF6E07}"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1BF4B-EF81-1A46-AF7E-D3E97FD42288}" type="slidenum">
              <a:rPr lang="en-US" smtClean="0"/>
              <a:t>‹#›</a:t>
            </a:fld>
            <a:endParaRPr lang="en-US"/>
          </a:p>
        </p:txBody>
      </p:sp>
    </p:spTree>
    <p:extLst>
      <p:ext uri="{BB962C8B-B14F-4D97-AF65-F5344CB8AC3E}">
        <p14:creationId xmlns:p14="http://schemas.microsoft.com/office/powerpoint/2010/main" val="83970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afelives.org.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my name is Natalie and I am the National Lead for Safeguarding in NHSBT. </a:t>
            </a:r>
          </a:p>
          <a:p>
            <a:endParaRPr lang="en-GB" dirty="0"/>
          </a:p>
          <a:p>
            <a:r>
              <a:rPr lang="en-GB" dirty="0"/>
              <a:t>I’m here today to give a very brief overview on how we can best support colleagues who are experiencing Domestic Abuse.  </a:t>
            </a:r>
          </a:p>
          <a:p>
            <a:endParaRPr lang="en-GB" dirty="0"/>
          </a:p>
          <a:p>
            <a:r>
              <a:rPr lang="en-GB" dirty="0"/>
              <a:t> </a:t>
            </a:r>
          </a:p>
        </p:txBody>
      </p:sp>
      <p:sp>
        <p:nvSpPr>
          <p:cNvPr id="4" name="Slide Number Placeholder 3"/>
          <p:cNvSpPr>
            <a:spLocks noGrp="1"/>
          </p:cNvSpPr>
          <p:nvPr>
            <p:ph type="sldNum" sz="quarter" idx="5"/>
          </p:nvPr>
        </p:nvSpPr>
        <p:spPr/>
        <p:txBody>
          <a:bodyPr/>
          <a:lstStyle/>
          <a:p>
            <a:fld id="{6C41BF4B-EF81-1A46-AF7E-D3E97FD42288}" type="slidenum">
              <a:rPr lang="en-US" smtClean="0"/>
              <a:t>1</a:t>
            </a:fld>
            <a:endParaRPr lang="en-US"/>
          </a:p>
        </p:txBody>
      </p:sp>
    </p:spTree>
    <p:extLst>
      <p:ext uri="{BB962C8B-B14F-4D97-AF65-F5344CB8AC3E}">
        <p14:creationId xmlns:p14="http://schemas.microsoft.com/office/powerpoint/2010/main" val="218799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baseline="0" dirty="0">
                <a:solidFill>
                  <a:srgbClr val="000000"/>
                </a:solidFill>
                <a:latin typeface="Arial" panose="020B0604020202020204" pitchFamily="34" charset="0"/>
              </a:rPr>
              <a:t>On screen now are some national resources that may be beneficial.</a:t>
            </a:r>
          </a:p>
          <a:p>
            <a:endParaRPr lang="en-GB" sz="1200" b="1" i="0" u="none" strike="noStrike" baseline="0" dirty="0">
              <a:solidFill>
                <a:srgbClr val="000000"/>
              </a:solidFill>
              <a:latin typeface="Arial" panose="020B0604020202020204" pitchFamily="34" charset="0"/>
            </a:endParaRPr>
          </a:p>
          <a:p>
            <a:r>
              <a:rPr lang="en-GB" sz="1200" b="1" i="0" u="none" strike="noStrike" baseline="0" dirty="0">
                <a:solidFill>
                  <a:srgbClr val="000000"/>
                </a:solidFill>
                <a:latin typeface="Arial" panose="020B0604020202020204" pitchFamily="34" charset="0"/>
              </a:rPr>
              <a:t>Please do take an opportunity to find and read the Domestic Abuse policy on the People First page – this will give you further information about actions we can take when supporting a colleague. Further information is also available on the safeguarding page and wellbeing hub.</a:t>
            </a:r>
          </a:p>
          <a:p>
            <a:endParaRPr lang="en-GB" sz="1200" b="1" i="0" u="none" strike="noStrike" baseline="0" dirty="0">
              <a:solidFill>
                <a:srgbClr val="000000"/>
              </a:solidFill>
              <a:latin typeface="Arial" panose="020B0604020202020204" pitchFamily="34" charset="0"/>
            </a:endParaRPr>
          </a:p>
          <a:p>
            <a:r>
              <a:rPr lang="en-GB" sz="1200" b="1" i="0" u="none" strike="noStrike" baseline="0" dirty="0">
                <a:solidFill>
                  <a:srgbClr val="000000"/>
                </a:solidFill>
                <a:latin typeface="Arial" panose="020B0604020202020204" pitchFamily="34" charset="0"/>
              </a:rPr>
              <a:t>Finally – do reach out to someone if you are worried for yourself or a colleague. </a:t>
            </a:r>
          </a:p>
          <a:p>
            <a:endParaRPr lang="en-GB" sz="1200" b="1" i="0" u="none" strike="noStrike" baseline="0" dirty="0">
              <a:solidFill>
                <a:srgbClr val="000000"/>
              </a:solidFill>
              <a:latin typeface="Arial" panose="020B0604020202020204" pitchFamily="34" charset="0"/>
            </a:endParaRPr>
          </a:p>
          <a:p>
            <a:r>
              <a:rPr lang="en-GB" sz="1200" b="1" i="0" u="none" strike="noStrike" baseline="0" dirty="0">
                <a:solidFill>
                  <a:srgbClr val="000000"/>
                </a:solidFill>
                <a:latin typeface="Arial" panose="020B0604020202020204" pitchFamily="34" charset="0"/>
              </a:rPr>
              <a:t>Thank you for listening to this presentation – I hope you have found it helpful.</a:t>
            </a:r>
          </a:p>
          <a:p>
            <a:endParaRPr lang="en-GB" sz="1200" b="1" i="0" u="none" strike="noStrike" baseline="0" dirty="0">
              <a:solidFill>
                <a:srgbClr val="000000"/>
              </a:solidFill>
              <a:latin typeface="Arial" panose="020B0604020202020204" pitchFamily="34" charset="0"/>
            </a:endParaRPr>
          </a:p>
          <a:p>
            <a:r>
              <a:rPr lang="en-GB" sz="1200" b="1" i="0" u="none" strike="noStrike" baseline="0" dirty="0">
                <a:solidFill>
                  <a:srgbClr val="000000"/>
                </a:solidFill>
                <a:latin typeface="Arial" panose="020B0604020202020204" pitchFamily="34" charset="0"/>
              </a:rPr>
              <a:t> </a:t>
            </a:r>
          </a:p>
          <a:p>
            <a:r>
              <a:rPr lang="en-GB" sz="1200" b="1" i="0" u="none" strike="noStrike" baseline="0" dirty="0">
                <a:solidFill>
                  <a:srgbClr val="000000"/>
                </a:solidFill>
                <a:latin typeface="Arial" panose="020B0604020202020204" pitchFamily="34" charset="0"/>
              </a:rPr>
              <a:t>Domestic abuse helplines:</a:t>
            </a:r>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England and Wales Domestic Abuse Helpline 0808 2000 247</a:t>
            </a:r>
          </a:p>
          <a:p>
            <a:r>
              <a:rPr lang="en-GB" sz="1200" b="0" i="0" u="none" strike="noStrike" baseline="0" dirty="0">
                <a:solidFill>
                  <a:srgbClr val="000000"/>
                </a:solidFill>
                <a:latin typeface="Arial" panose="020B0604020202020204" pitchFamily="34" charset="0"/>
              </a:rPr>
              <a:t>Scotland Domestic Abuse &amp; Forced Marriage Helpline 0800 027 1234 (24h) </a:t>
            </a:r>
          </a:p>
          <a:p>
            <a:r>
              <a:rPr lang="en-GB" sz="1200" b="0" i="0" u="none" strike="noStrike" baseline="0" dirty="0">
                <a:solidFill>
                  <a:srgbClr val="000000"/>
                </a:solidFill>
                <a:latin typeface="Arial" panose="020B0604020202020204" pitchFamily="34" charset="0"/>
              </a:rPr>
              <a:t>Domestic and Sexual Violence Helpline NI 0808 802 1414</a:t>
            </a:r>
          </a:p>
          <a:p>
            <a:r>
              <a:rPr lang="en-GB" sz="1200" b="0" i="0" u="none" strike="noStrike" baseline="0" dirty="0">
                <a:solidFill>
                  <a:srgbClr val="000000"/>
                </a:solidFill>
                <a:latin typeface="Arial" panose="020B0604020202020204" pitchFamily="34" charset="0"/>
              </a:rPr>
              <a:t>Rape Crisis England &amp; Wales 0800 802 9999</a:t>
            </a:r>
          </a:p>
          <a:p>
            <a:r>
              <a:rPr lang="en-GB" sz="1200" b="0" i="0" u="none" strike="noStrike" baseline="0" dirty="0">
                <a:solidFill>
                  <a:srgbClr val="000000"/>
                </a:solidFill>
                <a:latin typeface="Arial" panose="020B0604020202020204" pitchFamily="34" charset="0"/>
              </a:rPr>
              <a:t>Rape Crisis Scotland Helpline 08088 01 03 02 </a:t>
            </a:r>
          </a:p>
          <a:p>
            <a:r>
              <a:rPr lang="en-GB" sz="1200" b="0" i="0" u="none" strike="noStrike" baseline="0" dirty="0">
                <a:solidFill>
                  <a:srgbClr val="000000"/>
                </a:solidFill>
                <a:latin typeface="Arial" panose="020B0604020202020204" pitchFamily="34" charset="0"/>
              </a:rPr>
              <a:t>Men’s Advice Line 0808 801 0327</a:t>
            </a:r>
          </a:p>
          <a:p>
            <a:r>
              <a:rPr lang="en-GB" sz="1200" b="0" i="0" u="none" strike="noStrike" baseline="0" dirty="0">
                <a:solidFill>
                  <a:srgbClr val="000000"/>
                </a:solidFill>
                <a:latin typeface="Arial" panose="020B0604020202020204" pitchFamily="34" charset="0"/>
              </a:rPr>
              <a:t>Men’s Advisory Project Northern Ireland 028 9024 1929</a:t>
            </a:r>
          </a:p>
          <a:p>
            <a:r>
              <a:rPr lang="en-GB" sz="1200" b="0" i="0" u="none" strike="noStrike" baseline="0" dirty="0">
                <a:solidFill>
                  <a:srgbClr val="000000"/>
                </a:solidFill>
                <a:latin typeface="Arial" panose="020B0604020202020204" pitchFamily="34" charset="0"/>
              </a:rPr>
              <a:t>Galop LGBT+ Domestic Abuse helpline 0800 999 5428</a:t>
            </a:r>
          </a:p>
          <a:p>
            <a:r>
              <a:rPr lang="en-GB" sz="1200" b="0" i="0" u="none" strike="noStrike" baseline="0" dirty="0">
                <a:solidFill>
                  <a:srgbClr val="000000"/>
                </a:solidFill>
                <a:latin typeface="Arial" panose="020B0604020202020204" pitchFamily="34" charset="0"/>
                <a:hlinkClick r:id="rId3"/>
              </a:rPr>
              <a:t>www.safelives.org.uk</a:t>
            </a:r>
            <a:r>
              <a:rPr lang="en-GB" sz="1200" b="0" i="0" u="none" strike="noStrike" baseline="0" dirty="0">
                <a:solidFill>
                  <a:srgbClr val="000000"/>
                </a:solidFill>
                <a:latin typeface="Arial" panose="020B0604020202020204" pitchFamily="34" charset="0"/>
              </a:rPr>
              <a:t> - 0117 403 3220</a:t>
            </a:r>
          </a:p>
          <a:p>
            <a:endParaRPr lang="en-GB" sz="1200" b="0" i="0" u="none" strike="noStrike" baseline="0" dirty="0">
              <a:solidFill>
                <a:srgbClr val="000000"/>
              </a:solidFill>
              <a:latin typeface="Arial" panose="020B0604020202020204" pitchFamily="34" charset="0"/>
            </a:endParaRPr>
          </a:p>
          <a:p>
            <a:r>
              <a:rPr lang="en-GB" sz="1200" b="1" i="0" u="none" strike="noStrike" baseline="0" dirty="0">
                <a:solidFill>
                  <a:srgbClr val="000000"/>
                </a:solidFill>
                <a:latin typeface="Arial" panose="020B0604020202020204" pitchFamily="34" charset="0"/>
              </a:rPr>
              <a:t>Information &amp; advice regarding honour based violence and forced marriage:</a:t>
            </a:r>
            <a:endParaRPr lang="en-GB" sz="1200" b="0" i="0" u="none" strike="noStrike" baseline="0" dirty="0">
              <a:solidFill>
                <a:srgbClr val="000000"/>
              </a:solidFill>
              <a:latin typeface="Arial" panose="020B0604020202020204" pitchFamily="34" charset="0"/>
            </a:endParaRPr>
          </a:p>
          <a:p>
            <a:r>
              <a:rPr lang="fi-FI" sz="1200" b="0" i="0" u="none" strike="noStrike" baseline="0" dirty="0">
                <a:solidFill>
                  <a:srgbClr val="000000"/>
                </a:solidFill>
                <a:latin typeface="Arial" panose="020B0604020202020204" pitchFamily="34" charset="0"/>
              </a:rPr>
              <a:t>Karma Nirvana -https://karmanirvana.org.uk/</a:t>
            </a:r>
          </a:p>
          <a:p>
            <a:r>
              <a:rPr lang="en-GB" sz="1200" b="0" i="0" u="none" strike="noStrike" baseline="0" dirty="0">
                <a:solidFill>
                  <a:srgbClr val="000000"/>
                </a:solidFill>
                <a:latin typeface="Arial" panose="020B0604020202020204" pitchFamily="34" charset="0"/>
              </a:rPr>
              <a:t>Women’s Aid -https://www.womensaid.org.uk/</a:t>
            </a:r>
          </a:p>
          <a:p>
            <a:r>
              <a:rPr lang="en-GB" sz="1200" b="0" i="0" u="none" strike="noStrike" baseline="0" dirty="0">
                <a:solidFill>
                  <a:srgbClr val="000000"/>
                </a:solidFill>
                <a:latin typeface="Arial" panose="020B0604020202020204" pitchFamily="34" charset="0"/>
              </a:rPr>
              <a:t>HematGryffe-www.hematgryffe.org.uk/</a:t>
            </a:r>
          </a:p>
          <a:p>
            <a:r>
              <a:rPr lang="en-GB" sz="1200" b="0" i="0" u="none" strike="noStrike" baseline="0" dirty="0">
                <a:solidFill>
                  <a:srgbClr val="000000"/>
                </a:solidFill>
                <a:latin typeface="Arial" panose="020B0604020202020204" pitchFamily="34" charset="0"/>
              </a:rPr>
              <a:t>Home Office Forced Marriage Unit  -0207 0080151</a:t>
            </a:r>
          </a:p>
          <a:p>
            <a:endParaRPr lang="en-GB" sz="1200" b="0" i="0" u="none" strike="noStrike" baseline="0" dirty="0">
              <a:solidFill>
                <a:srgbClr val="000000"/>
              </a:solidFill>
              <a:latin typeface="Arial" panose="020B0604020202020204" pitchFamily="34" charset="0"/>
            </a:endParaRPr>
          </a:p>
          <a:p>
            <a:endParaRPr lang="en-GB" sz="1200" b="0" i="0" u="none" strike="noStrike" baseline="0"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10</a:t>
            </a:fld>
            <a:endParaRPr lang="en-US"/>
          </a:p>
        </p:txBody>
      </p:sp>
    </p:spTree>
    <p:extLst>
      <p:ext uri="{BB962C8B-B14F-4D97-AF65-F5344CB8AC3E}">
        <p14:creationId xmlns:p14="http://schemas.microsoft.com/office/powerpoint/2010/main" val="373011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will be discussing issues and themes of Domestic Abuse which may be challenging and upsetting to some.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screen there are a number of services that are available to provide confidential and impartial advice and support. Please do reach out to someone you trust – be that a colleague or manager if you need to speak to someone urgently.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2</a:t>
            </a:fld>
            <a:endParaRPr lang="en-US"/>
          </a:p>
        </p:txBody>
      </p:sp>
    </p:spTree>
    <p:extLst>
      <p:ext uri="{BB962C8B-B14F-4D97-AF65-F5344CB8AC3E}">
        <p14:creationId xmlns:p14="http://schemas.microsoft.com/office/powerpoint/2010/main" val="304590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 is a pattern of behaviour used to control or obtain power over a partner or family member. It can happen at any point in a relationship, including after a relationship has broken down. </a:t>
            </a:r>
          </a:p>
          <a:p>
            <a:endParaRPr lang="en-GB" dirty="0"/>
          </a:p>
          <a:p>
            <a:r>
              <a:rPr lang="en-GB" dirty="0"/>
              <a:t>It encompasses all types of abuse, control and coercion – including honour based violence, FGM, and forced marriage, and affects all members of our community, regardless of their gender or sexual identities. </a:t>
            </a:r>
          </a:p>
          <a:p>
            <a:endParaRPr lang="en-GB" dirty="0"/>
          </a:p>
          <a:p>
            <a:r>
              <a:rPr lang="en-GB" dirty="0"/>
              <a:t>We estimate that 1:5 people will experience DA throughout their lifespan – that translates roughly as 1:4 women and 1:6 men. We know 1:5 children live in environments where there is DA. </a:t>
            </a:r>
          </a:p>
          <a:p>
            <a:endParaRPr lang="en-GB" dirty="0"/>
          </a:p>
          <a:p>
            <a:endParaRPr lang="en-GB" dirty="0"/>
          </a:p>
          <a:p>
            <a:r>
              <a:rPr lang="en-GB" dirty="0"/>
              <a:t>DA is a criminal offence and a significant public health issue. .</a:t>
            </a:r>
          </a:p>
          <a:p>
            <a:endParaRPr lang="en-GB" dirty="0"/>
          </a:p>
          <a:p>
            <a:r>
              <a:rPr lang="en-GB" dirty="0"/>
              <a:t>Domestic Abuse Act 2021</a:t>
            </a:r>
          </a:p>
        </p:txBody>
      </p:sp>
      <p:sp>
        <p:nvSpPr>
          <p:cNvPr id="4" name="Slide Number Placeholder 3"/>
          <p:cNvSpPr>
            <a:spLocks noGrp="1"/>
          </p:cNvSpPr>
          <p:nvPr>
            <p:ph type="sldNum" sz="quarter" idx="5"/>
          </p:nvPr>
        </p:nvSpPr>
        <p:spPr/>
        <p:txBody>
          <a:bodyPr/>
          <a:lstStyle/>
          <a:p>
            <a:fld id="{6C41BF4B-EF81-1A46-AF7E-D3E97FD42288}" type="slidenum">
              <a:rPr lang="en-US" smtClean="0"/>
              <a:t>3</a:t>
            </a:fld>
            <a:endParaRPr lang="en-US"/>
          </a:p>
        </p:txBody>
      </p:sp>
    </p:spTree>
    <p:extLst>
      <p:ext uri="{BB962C8B-B14F-4D97-AF65-F5344CB8AC3E}">
        <p14:creationId xmlns:p14="http://schemas.microsoft.com/office/powerpoint/2010/main" val="184571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DA into context:</a:t>
            </a:r>
          </a:p>
          <a:p>
            <a:endParaRPr lang="en-GB" dirty="0"/>
          </a:p>
          <a:p>
            <a:r>
              <a:rPr lang="en-GB" b="1" dirty="0"/>
              <a:t>1:5 people in England and Wales will experience DA within their lifetime</a:t>
            </a:r>
            <a:r>
              <a:rPr lang="en-GB" dirty="0"/>
              <a:t>. This roughly translates as:</a:t>
            </a:r>
          </a:p>
          <a:p>
            <a:pPr marL="171450" indent="-171450">
              <a:buFontTx/>
              <a:buChar char="-"/>
            </a:pPr>
            <a:r>
              <a:rPr lang="en-GB" dirty="0"/>
              <a:t>1:4 women and 1:6 men experiencing DA</a:t>
            </a:r>
          </a:p>
          <a:p>
            <a:pPr marL="171450" indent="-171450">
              <a:buFontTx/>
              <a:buChar char="-"/>
            </a:pPr>
            <a:r>
              <a:rPr lang="en-GB" dirty="0"/>
              <a:t>1:5 children are living in environments where there is DA</a:t>
            </a:r>
          </a:p>
          <a:p>
            <a:pPr marL="0" indent="0">
              <a:buFontTx/>
              <a:buNone/>
            </a:pPr>
            <a:r>
              <a:rPr lang="en-GB" dirty="0"/>
              <a:t>We know some individuals (for example disabled, pregnant, care leavers, LGBTQ+) are more likely to experience DA however we do not yet have a reliable dataset to understand the true impact on our diverse community. </a:t>
            </a:r>
          </a:p>
          <a:p>
            <a:pPr marL="0" indent="0">
              <a:buFontTx/>
              <a:buNone/>
            </a:pPr>
            <a:endParaRPr lang="en-GB" dirty="0"/>
          </a:p>
          <a:p>
            <a:endParaRPr lang="en-GB" dirty="0"/>
          </a:p>
          <a:p>
            <a:r>
              <a:rPr lang="en-GB" b="1" dirty="0"/>
              <a:t>The Police receive a phone call relating to DA every 30 seconds, but it is estimated only 24% of DA incidents are ever reported to the Police. Over 1/3</a:t>
            </a:r>
            <a:r>
              <a:rPr lang="en-GB" b="1" baseline="30000" dirty="0"/>
              <a:t>rd</a:t>
            </a:r>
            <a:r>
              <a:rPr lang="en-GB" b="1" dirty="0"/>
              <a:t> of all contacts to the Police relate to DA</a:t>
            </a:r>
            <a:endParaRPr lang="en-GB" dirty="0"/>
          </a:p>
          <a:p>
            <a:pPr marL="171450" indent="-171450">
              <a:buFontTx/>
              <a:buChar char="-"/>
            </a:pPr>
            <a:endParaRPr lang="en-GB" dirty="0"/>
          </a:p>
          <a:p>
            <a:pPr marL="0" indent="0">
              <a:buFontTx/>
              <a:buNone/>
            </a:pPr>
            <a:r>
              <a:rPr lang="en-GB" b="1" dirty="0"/>
              <a:t>People experience (on average) 50 incidents before they receive effective help for DA, and they wait a long time to receive help – women experience DA on average 3 years and men up to 6 years before they receive effective help. </a:t>
            </a:r>
            <a:endParaRPr lang="en-GB" dirty="0"/>
          </a:p>
          <a:p>
            <a:pPr marL="0" indent="0">
              <a:buFontTx/>
              <a:buNone/>
            </a:pPr>
            <a:endParaRPr lang="en-GB" dirty="0"/>
          </a:p>
          <a:p>
            <a:pPr marL="0" indent="0">
              <a:buFontTx/>
              <a:buNone/>
            </a:pPr>
            <a:r>
              <a:rPr lang="en-GB" b="1" dirty="0"/>
              <a:t>Aside from the physical and emotional cost, Domestic abuse cost the UK economy over £77 Billion 2022-23 – an increase from £23 Billion in the previous year.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4</a:t>
            </a:fld>
            <a:endParaRPr lang="en-US"/>
          </a:p>
        </p:txBody>
      </p:sp>
    </p:spTree>
    <p:extLst>
      <p:ext uri="{BB962C8B-B14F-4D97-AF65-F5344CB8AC3E}">
        <p14:creationId xmlns:p14="http://schemas.microsoft.com/office/powerpoint/2010/main" val="3525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have a collective responsibility to be alert to the impact of DA on ourselves and our colleagues, and to respond appropriately to ensure people can access the help and support they need. </a:t>
            </a:r>
          </a:p>
          <a:p>
            <a:endParaRPr lang="en-GB" dirty="0"/>
          </a:p>
          <a:p>
            <a:r>
              <a:rPr lang="en-GB" dirty="0"/>
              <a:t>At work, we create and maintain social networks. These networks are so important as they might enable someone to make a disclosure about DA – we may well be the first person they tell, or maybe we notice a change in a colleague’s behaviour or presentation?</a:t>
            </a:r>
          </a:p>
          <a:p>
            <a:endParaRPr lang="en-GB" dirty="0"/>
          </a:p>
          <a:p>
            <a:endParaRPr lang="en-GB" dirty="0"/>
          </a:p>
          <a:p>
            <a:r>
              <a:rPr lang="en-GB" dirty="0"/>
              <a:t>What can we do in NHSBT?</a:t>
            </a:r>
          </a:p>
          <a:p>
            <a:endParaRPr lang="en-GB" dirty="0"/>
          </a:p>
          <a:p>
            <a:r>
              <a:rPr lang="en-GB" dirty="0"/>
              <a:t>Listening is the most important thing we can do. Hearing and bearing witness to another’s experience, without judgement, is incredibly powerful for those who experience abuse. Actively listening builds trust and offers individuals the opportunity to explore what options may help them</a:t>
            </a:r>
          </a:p>
          <a:p>
            <a:endParaRPr lang="en-GB" dirty="0"/>
          </a:p>
          <a:p>
            <a:r>
              <a:rPr lang="en-GB" dirty="0"/>
              <a:t>We can signpost and support engagement with specialist services. We cannot force a person to seek help, but we can be resilient in our offer.</a:t>
            </a:r>
          </a:p>
          <a:p>
            <a:endParaRPr lang="en-GB" dirty="0"/>
          </a:p>
          <a:p>
            <a:r>
              <a:rPr lang="en-GB" dirty="0"/>
              <a:t>We can and we should talk about DA – doing so brings the issue to the forefront, can help break stigma surrounding it, and creates a culture where people feel safe to bring up their experiences.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5</a:t>
            </a:fld>
            <a:endParaRPr lang="en-US"/>
          </a:p>
        </p:txBody>
      </p:sp>
    </p:spTree>
    <p:extLst>
      <p:ext uri="{BB962C8B-B14F-4D97-AF65-F5344CB8AC3E}">
        <p14:creationId xmlns:p14="http://schemas.microsoft.com/office/powerpoint/2010/main" val="36598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cannot:</a:t>
            </a:r>
          </a:p>
          <a:p>
            <a:endParaRPr lang="en-GB" dirty="0"/>
          </a:p>
          <a:p>
            <a:r>
              <a:rPr lang="en-GB" dirty="0"/>
              <a:t>STOP the abuse </a:t>
            </a:r>
          </a:p>
          <a:p>
            <a:endParaRPr lang="en-GB" dirty="0"/>
          </a:p>
          <a:p>
            <a:r>
              <a:rPr lang="en-GB" dirty="0"/>
              <a:t>SAVE someone – this is a normal, healthy reaction when we hear someone is being abused, however we need to work with individuals to consider what help and support they need (and not impose what we think they need). We must respect an individual’s rights to make decisions and should only intervene if there are concerns about their capacity to make decisions, or there is an immediate threat to their safety or life, or we are concerned for the safety of a child or another adult. </a:t>
            </a:r>
          </a:p>
          <a:p>
            <a:endParaRPr lang="en-GB" dirty="0"/>
          </a:p>
          <a:p>
            <a:r>
              <a:rPr lang="en-GB" dirty="0"/>
              <a:t>BE A SPECIALIST SUPPORT WORKER – we are not trained counsellors nor are we an emergency service</a:t>
            </a:r>
          </a:p>
          <a:p>
            <a:endParaRPr lang="en-GB" dirty="0"/>
          </a:p>
          <a:p>
            <a:r>
              <a:rPr lang="en-GB" dirty="0"/>
              <a:t>FULLY ASSESS THE RISK – we may not be told the full extent of the abuse. It is so important to signpost to specialist agencies who will offer appropriate intervention</a:t>
            </a:r>
          </a:p>
          <a:p>
            <a:r>
              <a:rPr lang="en-GB" dirty="0"/>
              <a:t> </a:t>
            </a:r>
          </a:p>
          <a:p>
            <a:endParaRPr lang="en-GB" dirty="0"/>
          </a:p>
          <a:p>
            <a:r>
              <a:rPr lang="en-GB" dirty="0"/>
              <a:t> </a:t>
            </a:r>
          </a:p>
        </p:txBody>
      </p:sp>
      <p:sp>
        <p:nvSpPr>
          <p:cNvPr id="4" name="Slide Number Placeholder 3"/>
          <p:cNvSpPr>
            <a:spLocks noGrp="1"/>
          </p:cNvSpPr>
          <p:nvPr>
            <p:ph type="sldNum" sz="quarter" idx="5"/>
          </p:nvPr>
        </p:nvSpPr>
        <p:spPr/>
        <p:txBody>
          <a:bodyPr/>
          <a:lstStyle/>
          <a:p>
            <a:fld id="{6C41BF4B-EF81-1A46-AF7E-D3E97FD42288}" type="slidenum">
              <a:rPr lang="en-US" smtClean="0"/>
              <a:t>6</a:t>
            </a:fld>
            <a:endParaRPr lang="en-US"/>
          </a:p>
        </p:txBody>
      </p:sp>
    </p:spTree>
    <p:extLst>
      <p:ext uri="{BB962C8B-B14F-4D97-AF65-F5344CB8AC3E}">
        <p14:creationId xmlns:p14="http://schemas.microsoft.com/office/powerpoint/2010/main" val="372877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Talking about Domestic abuse can feel uncomfortable, but we need to be brave and reach out to those we are concerned for. </a:t>
            </a:r>
          </a:p>
          <a:p>
            <a:endParaRPr lang="en-GB" dirty="0"/>
          </a:p>
          <a:p>
            <a:r>
              <a:rPr lang="en-GB" dirty="0"/>
              <a:t>Ensure you have a safe space for any discussion, speak to the person alone</a:t>
            </a:r>
          </a:p>
          <a:p>
            <a:endParaRPr lang="en-GB" dirty="0"/>
          </a:p>
          <a:p>
            <a:r>
              <a:rPr lang="en-GB" dirty="0"/>
              <a:t>LISTEN genuinely to what they are telling you – do not be distracted by emails or phones. Ask open questions if you need to seek clarity but don’t push people to make disclosures. It can take multiple conversations before people feel safe to do so.</a:t>
            </a:r>
          </a:p>
          <a:p>
            <a:endParaRPr lang="en-GB" dirty="0"/>
          </a:p>
          <a:p>
            <a:r>
              <a:rPr lang="en-GB" dirty="0"/>
              <a:t>Explain the limits of confidentiality, if you need to share something explain to whom and how you will do so</a:t>
            </a:r>
          </a:p>
          <a:p>
            <a:endParaRPr lang="en-GB" dirty="0"/>
          </a:p>
          <a:p>
            <a:r>
              <a:rPr lang="en-GB" dirty="0"/>
              <a:t>Ensure further check ins are made – this is not a single conversation. </a:t>
            </a:r>
          </a:p>
          <a:p>
            <a:endParaRPr lang="en-GB" dirty="0"/>
          </a:p>
          <a:p>
            <a:pPr marL="0" indent="0">
              <a:buNone/>
            </a:pPr>
            <a:r>
              <a:rPr lang="en-GB" sz="1200" b="1" i="0" u="none" strike="noStrike" baseline="0" dirty="0">
                <a:latin typeface="Arial" panose="020B0604020202020204" pitchFamily="34" charset="0"/>
              </a:rPr>
              <a:t>Don’t</a:t>
            </a:r>
          </a:p>
          <a:p>
            <a:r>
              <a:rPr lang="en-GB" sz="1200" b="0" i="0" u="none" strike="noStrike" baseline="0" dirty="0">
                <a:latin typeface="Arial" panose="020B0604020202020204" pitchFamily="34" charset="0"/>
              </a:rPr>
              <a:t>Express strong emotions e.g. disgust or shock.</a:t>
            </a:r>
          </a:p>
          <a:p>
            <a:r>
              <a:rPr lang="en-GB" sz="1200" b="0" i="0" u="none" strike="noStrike" baseline="0" dirty="0">
                <a:latin typeface="Arial" panose="020B0604020202020204" pitchFamily="34" charset="0"/>
              </a:rPr>
              <a:t>Ask for all the details or history. </a:t>
            </a:r>
          </a:p>
          <a:p>
            <a:r>
              <a:rPr lang="en-GB" sz="1200" b="0" i="0" u="none" strike="noStrike" baseline="0" dirty="0">
                <a:latin typeface="Arial" panose="020B0604020202020204" pitchFamily="34" charset="0"/>
              </a:rPr>
              <a:t>Expect too much from the person at first. </a:t>
            </a:r>
          </a:p>
          <a:p>
            <a:r>
              <a:rPr lang="en-GB" sz="1200" b="0" i="0" u="none" strike="noStrike" baseline="0" dirty="0">
                <a:latin typeface="Arial" panose="020B0604020202020204" pitchFamily="34" charset="0"/>
              </a:rPr>
              <a:t>Put pressure on someone to make a decision about next steps.</a:t>
            </a:r>
          </a:p>
          <a:p>
            <a:r>
              <a:rPr lang="en-GB" sz="1200" b="0" i="0" u="none" strike="noStrike" baseline="0" dirty="0">
                <a:latin typeface="Arial" panose="020B0604020202020204" pitchFamily="34" charset="0"/>
              </a:rPr>
              <a:t>Make decisions for someone, or make ultimatums or conditions for support.</a:t>
            </a:r>
          </a:p>
          <a:p>
            <a:r>
              <a:rPr lang="en-GB" sz="1200" b="0" i="0" u="none" strike="noStrike" baseline="0" dirty="0">
                <a:latin typeface="Arial" panose="020B0604020202020204" pitchFamily="34" charset="0"/>
              </a:rPr>
              <a:t>Rely on euphemisms.</a:t>
            </a:r>
          </a:p>
          <a:p>
            <a:r>
              <a:rPr lang="en-GB" sz="1200" b="0" i="0" u="none" strike="noStrike" baseline="0" dirty="0">
                <a:latin typeface="Arial" panose="020B0604020202020204" pitchFamily="34" charset="0"/>
              </a:rPr>
              <a:t>Make promises you can’t keep.</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7</a:t>
            </a:fld>
            <a:endParaRPr lang="en-US"/>
          </a:p>
        </p:txBody>
      </p:sp>
    </p:spTree>
    <p:extLst>
      <p:ext uri="{BB962C8B-B14F-4D97-AF65-F5344CB8AC3E}">
        <p14:creationId xmlns:p14="http://schemas.microsoft.com/office/powerpoint/2010/main" val="7179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0" u="none" strike="noStrike" baseline="0" dirty="0">
                <a:latin typeface="Arial" panose="020B0604020202020204" pitchFamily="34" charset="0"/>
              </a:rPr>
              <a:t>If someone makes a disclosure of DA to you, do:</a:t>
            </a:r>
          </a:p>
          <a:p>
            <a:pPr marL="0" indent="0">
              <a:buNone/>
            </a:pPr>
            <a:endParaRPr lang="en-GB" sz="1200" b="1" i="0" u="none" strike="noStrike" baseline="0" dirty="0">
              <a:latin typeface="Arial" panose="020B0604020202020204" pitchFamily="34" charset="0"/>
            </a:endParaRPr>
          </a:p>
          <a:p>
            <a:pPr marL="0" indent="0">
              <a:buNone/>
            </a:pPr>
            <a:r>
              <a:rPr lang="en-GB" sz="1200" b="1" i="0" u="none" strike="noStrike" baseline="0" dirty="0">
                <a:latin typeface="Arial" panose="020B0604020202020204" pitchFamily="34" charset="0"/>
              </a:rPr>
              <a:t>Take it seriously. Even if it is hard to believe what you are hearing. Acknowledge the situation. </a:t>
            </a:r>
          </a:p>
          <a:p>
            <a:pPr marL="0" indent="0">
              <a:buNone/>
            </a:pPr>
            <a:endParaRPr lang="en-GB" sz="1200" b="1" i="0" u="none" strike="noStrike" baseline="0" dirty="0">
              <a:latin typeface="Arial" panose="020B0604020202020204" pitchFamily="34" charset="0"/>
            </a:endParaRPr>
          </a:p>
          <a:p>
            <a:pPr marL="0" indent="0">
              <a:buNone/>
            </a:pPr>
            <a:r>
              <a:rPr lang="en-GB" sz="1200" b="1" i="0" u="none" strike="noStrike" baseline="0" dirty="0">
                <a:latin typeface="Arial" panose="020B0604020202020204" pitchFamily="34" charset="0"/>
              </a:rPr>
              <a:t>Respect their perspective – don’t offer your own opinion or thoughts. </a:t>
            </a:r>
          </a:p>
          <a:p>
            <a:pPr marL="0" indent="0">
              <a:buNone/>
            </a:pPr>
            <a:endParaRPr lang="en-GB" sz="1200" b="1" i="0" u="none" strike="noStrike" baseline="0" dirty="0">
              <a:latin typeface="Arial" panose="020B0604020202020204" pitchFamily="34" charset="0"/>
            </a:endParaRPr>
          </a:p>
          <a:p>
            <a:pPr marL="0" indent="0">
              <a:buNone/>
            </a:pPr>
            <a:r>
              <a:rPr lang="en-GB" sz="1200" b="1" i="0" u="none" strike="noStrike" baseline="0" dirty="0">
                <a:latin typeface="Arial" panose="020B0604020202020204" pitchFamily="34" charset="0"/>
              </a:rPr>
              <a:t>Find out what they are most worried/scared/concerned about and consider whether there are any immediate actions we can support them with to promote their safety – for example contacting a charity, or making a police report. </a:t>
            </a:r>
          </a:p>
          <a:p>
            <a:pPr marL="0" indent="0">
              <a:buNone/>
            </a:pPr>
            <a:endParaRPr lang="en-GB" sz="1200" b="1" i="0" u="none" strike="noStrike" baseline="0" dirty="0">
              <a:latin typeface="Arial" panose="020B0604020202020204" pitchFamily="34" charset="0"/>
            </a:endParaRPr>
          </a:p>
          <a:p>
            <a:pPr marL="0" indent="0">
              <a:buNone/>
            </a:pPr>
            <a:r>
              <a:rPr lang="en-GB" sz="1200" b="1" i="0" u="none" strike="noStrike" baseline="0" dirty="0">
                <a:latin typeface="Arial" panose="020B0604020202020204" pitchFamily="34" charset="0"/>
              </a:rPr>
              <a:t>Seek advice from HR or safeguarding leads (you can do this anonymously if needed) </a:t>
            </a:r>
          </a:p>
          <a:p>
            <a:pPr marL="0" indent="0">
              <a:buNone/>
            </a:pPr>
            <a:endParaRPr lang="en-GB" sz="1200" b="1" i="0" u="none" strike="noStrike" baseline="0" dirty="0">
              <a:latin typeface="Arial" panose="020B0604020202020204" pitchFamily="34" charset="0"/>
            </a:endParaRPr>
          </a:p>
          <a:p>
            <a:pPr marL="0" indent="0">
              <a:buNone/>
            </a:pPr>
            <a:r>
              <a:rPr lang="en-GB" sz="1200" b="1" i="0" u="none" strike="noStrike" baseline="0" dirty="0">
                <a:latin typeface="Arial" panose="020B0604020202020204" pitchFamily="34" charset="0"/>
              </a:rPr>
              <a:t>And share information if you need to. </a:t>
            </a:r>
          </a:p>
          <a:p>
            <a:pPr marL="0" indent="0">
              <a:buNone/>
            </a:pPr>
            <a:endParaRPr lang="en-GB" sz="1200" b="1" i="0" u="none" strike="noStrike" baseline="0" dirty="0">
              <a:latin typeface="Arial" panose="020B0604020202020204" pitchFamily="34" charset="0"/>
            </a:endParaRPr>
          </a:p>
          <a:p>
            <a:pPr marL="0" indent="0">
              <a:buNone/>
            </a:pPr>
            <a:endParaRPr lang="en-GB" sz="12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C41BF4B-EF81-1A46-AF7E-D3E97FD42288}" type="slidenum">
              <a:rPr lang="en-US" smtClean="0"/>
              <a:t>8</a:t>
            </a:fld>
            <a:endParaRPr lang="en-US"/>
          </a:p>
        </p:txBody>
      </p:sp>
    </p:spTree>
    <p:extLst>
      <p:ext uri="{BB962C8B-B14F-4D97-AF65-F5344CB8AC3E}">
        <p14:creationId xmlns:p14="http://schemas.microsoft.com/office/powerpoint/2010/main" val="154789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Sharing information can be a daunting decision - In line with Data Protection and Human Rights legislation we should not share personal or sensitive information without consent from the individual. In all cases we should be seeking consent to share unless it is unsafe for us to do so. </a:t>
            </a:r>
          </a:p>
          <a:p>
            <a:endParaRPr lang="en-GB" dirty="0"/>
          </a:p>
          <a:p>
            <a:r>
              <a:rPr lang="en-GB" dirty="0"/>
              <a:t>If there are </a:t>
            </a:r>
            <a:r>
              <a:rPr lang="en-GB" b="1" dirty="0"/>
              <a:t>significant</a:t>
            </a:r>
            <a:r>
              <a:rPr lang="en-GB" dirty="0"/>
              <a:t> concerns for a person’s safety or welfare (or that or a child/another adult at risk of harm) and we cannot work with that individual to obtain consent to share information with services then we are able to share information in the best interest of that person. Seek advice from HR or Safeguarding colleagues if you are in this situation – you can do this anonymously. </a:t>
            </a:r>
          </a:p>
          <a:p>
            <a:endParaRPr lang="en-GB" dirty="0"/>
          </a:p>
          <a:p>
            <a:r>
              <a:rPr lang="en-GB" dirty="0"/>
              <a:t>In an emergency, if someone is at immediate and significant risk of harm we must call 999 – we do not need consent to do this. </a:t>
            </a:r>
          </a:p>
          <a:p>
            <a:endParaRPr lang="en-GB" sz="1200" b="0" i="0" u="none" strike="noStrike" baseline="0" dirty="0">
              <a:solidFill>
                <a:schemeClr val="accent5">
                  <a:lumMod val="50000"/>
                </a:schemeClr>
              </a:solidFill>
              <a:latin typeface="Arial" panose="020B0604020202020204" pitchFamily="34" charset="0"/>
            </a:endParaRPr>
          </a:p>
          <a:p>
            <a:r>
              <a:rPr lang="en-GB" sz="1200" b="0" i="0" u="none" strike="noStrike" baseline="0" dirty="0">
                <a:solidFill>
                  <a:schemeClr val="accent5">
                    <a:lumMod val="50000"/>
                  </a:schemeClr>
                </a:solidFill>
                <a:latin typeface="Arial" panose="020B0604020202020204" pitchFamily="34" charset="0"/>
              </a:rPr>
              <a:t>Document all conversations and disclosures accurately, including whether consent was given, who you have sought advice from, and any actions taken. </a:t>
            </a:r>
          </a:p>
          <a:p>
            <a:endParaRPr lang="en-GB" dirty="0">
              <a:solidFill>
                <a:schemeClr val="accent5">
                  <a:lumMod val="50000"/>
                </a:schemeClr>
              </a:solidFill>
            </a:endParaRPr>
          </a:p>
          <a:p>
            <a:endParaRPr lang="en-GB" dirty="0"/>
          </a:p>
        </p:txBody>
      </p:sp>
      <p:sp>
        <p:nvSpPr>
          <p:cNvPr id="4" name="Slide Number Placeholder 3"/>
          <p:cNvSpPr>
            <a:spLocks noGrp="1"/>
          </p:cNvSpPr>
          <p:nvPr>
            <p:ph type="sldNum" sz="quarter" idx="5"/>
          </p:nvPr>
        </p:nvSpPr>
        <p:spPr/>
        <p:txBody>
          <a:bodyPr/>
          <a:lstStyle/>
          <a:p>
            <a:fld id="{6C41BF4B-EF81-1A46-AF7E-D3E97FD42288}" type="slidenum">
              <a:rPr lang="en-US" smtClean="0"/>
              <a:t>9</a:t>
            </a:fld>
            <a:endParaRPr lang="en-US"/>
          </a:p>
        </p:txBody>
      </p:sp>
    </p:spTree>
    <p:extLst>
      <p:ext uri="{BB962C8B-B14F-4D97-AF65-F5344CB8AC3E}">
        <p14:creationId xmlns:p14="http://schemas.microsoft.com/office/powerpoint/2010/main" val="102230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8C8E-09A6-48B4-BE72-08E08A5D0789}"/>
              </a:ext>
            </a:extLst>
          </p:cNvPr>
          <p:cNvSpPr>
            <a:spLocks noGrp="1"/>
          </p:cNvSpPr>
          <p:nvPr>
            <p:ph type="ctrTitle"/>
          </p:nvPr>
        </p:nvSpPr>
        <p:spPr>
          <a:xfrm>
            <a:off x="1524000" y="1122363"/>
            <a:ext cx="9144000" cy="2387600"/>
          </a:xfrm>
        </p:spPr>
        <p:txBody>
          <a:bodyPr anchor="b">
            <a:normAutofit/>
          </a:bodyPr>
          <a:lstStyle>
            <a:lvl1pPr algn="ctr">
              <a:defRPr sz="3200">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B041A-F026-46E2-B8DB-C2DEDA99AFC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76923AD-9EA8-4BD7-8FC9-370EA4F94AB3}"/>
              </a:ext>
            </a:extLst>
          </p:cNvPr>
          <p:cNvSpPr>
            <a:spLocks noGrp="1"/>
          </p:cNvSpPr>
          <p:nvPr>
            <p:ph type="dt" sz="half" idx="10"/>
          </p:nvPr>
        </p:nvSpPr>
        <p:spPr/>
        <p:txBody>
          <a:bodyPr/>
          <a:lstStyle>
            <a:lvl1pPr>
              <a:defRPr>
                <a:solidFill>
                  <a:schemeClr val="accent1">
                    <a:lumMod val="75000"/>
                  </a:schemeClr>
                </a:solidFill>
              </a:defRPr>
            </a:lvl1pPr>
          </a:lstStyle>
          <a:p>
            <a:fld id="{73F58354-0876-448A-89C0-E86F45F4CBB6}" type="datetimeFigureOut">
              <a:rPr lang="en-GB" smtClean="0"/>
              <a:pPr/>
              <a:t>06/09/2023</a:t>
            </a:fld>
            <a:endParaRPr lang="en-GB" dirty="0"/>
          </a:p>
        </p:txBody>
      </p:sp>
      <p:sp>
        <p:nvSpPr>
          <p:cNvPr id="5" name="Footer Placeholder 4">
            <a:extLst>
              <a:ext uri="{FF2B5EF4-FFF2-40B4-BE49-F238E27FC236}">
                <a16:creationId xmlns:a16="http://schemas.microsoft.com/office/drawing/2014/main" id="{934AC6B9-F7C5-49B7-8ECD-AB46B5E2382C}"/>
              </a:ext>
            </a:extLst>
          </p:cNvPr>
          <p:cNvSpPr>
            <a:spLocks noGrp="1"/>
          </p:cNvSpPr>
          <p:nvPr>
            <p:ph type="ftr" sz="quarter" idx="11"/>
          </p:nvPr>
        </p:nvSpPr>
        <p:spPr/>
        <p:txBody>
          <a:bodyPr/>
          <a:lstStyle>
            <a:lvl1pPr>
              <a:defRPr>
                <a:solidFill>
                  <a:schemeClr val="accent1">
                    <a:lumMod val="75000"/>
                  </a:schemeClr>
                </a:solidFill>
              </a:defRPr>
            </a:lvl1pPr>
          </a:lstStyle>
          <a:p>
            <a:endParaRPr lang="en-GB" dirty="0"/>
          </a:p>
        </p:txBody>
      </p:sp>
      <p:sp>
        <p:nvSpPr>
          <p:cNvPr id="6" name="Slide Number Placeholder 5">
            <a:extLst>
              <a:ext uri="{FF2B5EF4-FFF2-40B4-BE49-F238E27FC236}">
                <a16:creationId xmlns:a16="http://schemas.microsoft.com/office/drawing/2014/main" id="{3FD5798B-DD8B-4789-8C0E-CCEB90109264}"/>
              </a:ext>
            </a:extLst>
          </p:cNvPr>
          <p:cNvSpPr>
            <a:spLocks noGrp="1"/>
          </p:cNvSpPr>
          <p:nvPr>
            <p:ph type="sldNum" sz="quarter" idx="12"/>
          </p:nvPr>
        </p:nvSpPr>
        <p:spPr/>
        <p:txBody>
          <a:bodyPr/>
          <a:lstStyle>
            <a:lvl1pPr>
              <a:defRPr>
                <a:solidFill>
                  <a:schemeClr val="accent1">
                    <a:lumMod val="75000"/>
                  </a:schemeClr>
                </a:solidFill>
              </a:defRPr>
            </a:lvl1pPr>
          </a:lstStyle>
          <a:p>
            <a:fld id="{FB6083EF-2684-40D5-B43E-01D5B4D976DC}" type="slidenum">
              <a:rPr lang="en-GB" smtClean="0"/>
              <a:pPr/>
              <a:t>‹#›</a:t>
            </a:fld>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51D285FC-6478-44F9-9608-E89E3F771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90193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CFFC-8597-4AB6-8C6E-2F53EC07B59E}"/>
              </a:ext>
            </a:extLst>
          </p:cNvPr>
          <p:cNvSpPr>
            <a:spLocks noGrp="1"/>
          </p:cNvSpPr>
          <p:nvPr>
            <p:ph type="title"/>
          </p:nvPr>
        </p:nvSpPr>
        <p:spPr>
          <a:xfrm>
            <a:off x="838200" y="365125"/>
            <a:ext cx="8550499"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339A924C-0019-4E08-A56A-9513EE610147}"/>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4" name="Footer Placeholder 3">
            <a:extLst>
              <a:ext uri="{FF2B5EF4-FFF2-40B4-BE49-F238E27FC236}">
                <a16:creationId xmlns:a16="http://schemas.microsoft.com/office/drawing/2014/main" id="{90DDAB1D-4C06-47FB-8B68-C88DEE223A7F}"/>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6" name="Picture 5" descr="A picture containing graphical user interface&#10;&#10;Description automatically generated">
            <a:extLst>
              <a:ext uri="{FF2B5EF4-FFF2-40B4-BE49-F238E27FC236}">
                <a16:creationId xmlns:a16="http://schemas.microsoft.com/office/drawing/2014/main" id="{9CA29C61-177E-4E5A-8338-BC425F097E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
        <p:nvSpPr>
          <p:cNvPr id="10" name="Text Placeholder 9">
            <a:extLst>
              <a:ext uri="{FF2B5EF4-FFF2-40B4-BE49-F238E27FC236}">
                <a16:creationId xmlns:a16="http://schemas.microsoft.com/office/drawing/2014/main" id="{8BE5B2D8-E9BF-4FAA-B1E0-A30B3A4EE2C9}"/>
              </a:ext>
            </a:extLst>
          </p:cNvPr>
          <p:cNvSpPr>
            <a:spLocks noGrp="1"/>
          </p:cNvSpPr>
          <p:nvPr>
            <p:ph type="body" sz="quarter" idx="13"/>
          </p:nvPr>
        </p:nvSpPr>
        <p:spPr>
          <a:xfrm>
            <a:off x="838200" y="2549525"/>
            <a:ext cx="10515600" cy="3297238"/>
          </a:xfrm>
        </p:spPr>
        <p:txBody>
          <a:bodyPr>
            <a:normAutofit/>
          </a:bodyPr>
          <a:lstStyle>
            <a:lvl1pPr marL="0" indent="0" algn="l">
              <a:buSzPct val="40000"/>
              <a:buFontTx/>
              <a:buNone/>
              <a:defRPr sz="2400">
                <a:latin typeface="Arial" panose="020B0604020202020204" pitchFamily="34" charset="0"/>
                <a:cs typeface="Arial" panose="020B0604020202020204" pitchFamily="34" charset="0"/>
              </a:defRPr>
            </a:lvl1pPr>
            <a:lvl2pPr marL="457200" indent="0" algn="l">
              <a:buNone/>
              <a:defRPr/>
            </a:lvl2pPr>
            <a:lvl3pPr algn="l">
              <a:defRPr/>
            </a:lvl3pPr>
            <a:lvl4pPr algn="l">
              <a:defRPr/>
            </a:lvl4pPr>
            <a:lvl5pPr algn="l">
              <a:defRPr/>
            </a:lvl5pPr>
          </a:lstStyle>
          <a:p>
            <a:pPr lvl="0"/>
            <a:r>
              <a:rPr lang="en-US" dirty="0"/>
              <a:t>Click to edit Master text styles</a:t>
            </a:r>
          </a:p>
          <a:p>
            <a:pPr lvl="0"/>
            <a:endParaRPr lang="en-US" dirty="0"/>
          </a:p>
        </p:txBody>
      </p:sp>
      <p:pic>
        <p:nvPicPr>
          <p:cNvPr id="7" name="Picture 6">
            <a:extLst>
              <a:ext uri="{FF2B5EF4-FFF2-40B4-BE49-F238E27FC236}">
                <a16:creationId xmlns:a16="http://schemas.microsoft.com/office/drawing/2014/main" id="{8AA49910-D10B-EE74-7211-6E823A5D1D9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111131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179B-C30A-4E32-8418-15EA5591647E}"/>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6F0FAE9-F24F-4CE1-BE36-5405EC8B16EA}"/>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C28619C-A0D9-4DB1-9D0A-264A3D7B499A}"/>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B7A52A9-938A-4A61-A00C-A8E6E041D93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6" name="Footer Placeholder 5">
            <a:extLst>
              <a:ext uri="{FF2B5EF4-FFF2-40B4-BE49-F238E27FC236}">
                <a16:creationId xmlns:a16="http://schemas.microsoft.com/office/drawing/2014/main" id="{CAB612AA-E58C-4C67-91B4-9DD9B066953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8" name="Picture 7" descr="A picture containing graphical user interface&#10;&#10;Description automatically generated">
            <a:extLst>
              <a:ext uri="{FF2B5EF4-FFF2-40B4-BE49-F238E27FC236}">
                <a16:creationId xmlns:a16="http://schemas.microsoft.com/office/drawing/2014/main" id="{846E44A7-9145-4235-8B77-3D0DDB831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0" name="Picture 9">
            <a:extLst>
              <a:ext uri="{FF2B5EF4-FFF2-40B4-BE49-F238E27FC236}">
                <a16:creationId xmlns:a16="http://schemas.microsoft.com/office/drawing/2014/main" id="{F380BCF9-79F9-31FC-0CCD-6517D4CC8CAA}"/>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199068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7DFD-377B-42A6-8411-FCF8E4D81B39}"/>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057E449-968B-4459-8830-0CF28F5B0FEF}"/>
              </a:ext>
            </a:extLst>
          </p:cNvPr>
          <p:cNvSpPr>
            <a:spLocks noGrp="1"/>
          </p:cNvSpPr>
          <p:nvPr>
            <p:ph type="pic" idx="1"/>
          </p:nvPr>
        </p:nvSpPr>
        <p:spPr>
          <a:xfrm>
            <a:off x="5067300" y="704152"/>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ABCBA41-3B6F-4557-85C8-BB10643CBC7A}"/>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CC8BF08-51D9-4E0D-A180-855AEFFD2E9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6" name="Footer Placeholder 5">
            <a:extLst>
              <a:ext uri="{FF2B5EF4-FFF2-40B4-BE49-F238E27FC236}">
                <a16:creationId xmlns:a16="http://schemas.microsoft.com/office/drawing/2014/main" id="{03A81A18-0A00-4F04-9BB5-75AB10C3483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8" name="Picture 7" descr="A picture containing graphical user interface&#10;&#10;Description automatically generated">
            <a:extLst>
              <a:ext uri="{FF2B5EF4-FFF2-40B4-BE49-F238E27FC236}">
                <a16:creationId xmlns:a16="http://schemas.microsoft.com/office/drawing/2014/main" id="{5C189D1E-7CA2-4CC2-A35C-5DF6986F4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0" name="Picture 9">
            <a:extLst>
              <a:ext uri="{FF2B5EF4-FFF2-40B4-BE49-F238E27FC236}">
                <a16:creationId xmlns:a16="http://schemas.microsoft.com/office/drawing/2014/main" id="{CCC5DEF6-ACA0-F792-8FC6-BE46C6B1D0CA}"/>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89595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742E3E-7657-4265-9675-2215434B96E8}"/>
              </a:ext>
            </a:extLst>
          </p:cNvPr>
          <p:cNvSpPr>
            <a:spLocks noGrp="1"/>
          </p:cNvSpPr>
          <p:nvPr>
            <p:ph type="body" sz="quarter" idx="10"/>
          </p:nvPr>
        </p:nvSpPr>
        <p:spPr>
          <a:xfrm>
            <a:off x="939442" y="3189288"/>
            <a:ext cx="8513763" cy="1017587"/>
          </a:xfrm>
          <a:prstGeom prst="rect">
            <a:avLst/>
          </a:prstGeom>
        </p:spPr>
        <p:txBody>
          <a:bodyPr/>
          <a:lstStyle>
            <a:lvl1pPr marL="0" indent="0">
              <a:buNone/>
              <a:defRPr sz="3600">
                <a:solidFill>
                  <a:srgbClr val="005EA4"/>
                </a:solidFill>
                <a:latin typeface="+mj-lt"/>
                <a:cs typeface="Arial" panose="020B0604020202020204" pitchFamily="34" charset="0"/>
              </a:defRPr>
            </a:lvl1pPr>
            <a:lvl2pPr>
              <a:defRPr sz="2800">
                <a:solidFill>
                  <a:srgbClr val="005EA4"/>
                </a:solidFill>
                <a:latin typeface="+mn-lt"/>
                <a:cs typeface="Arial" panose="020B0604020202020204" pitchFamily="34" charset="0"/>
              </a:defRPr>
            </a:lvl2pPr>
            <a:lvl3pPr>
              <a:defRPr sz="2800">
                <a:solidFill>
                  <a:srgbClr val="005EA4"/>
                </a:solidFill>
                <a:latin typeface="+mn-lt"/>
                <a:cs typeface="Arial" panose="020B0604020202020204" pitchFamily="34" charset="0"/>
              </a:defRPr>
            </a:lvl3pPr>
            <a:lvl4pPr>
              <a:defRPr sz="2800">
                <a:solidFill>
                  <a:srgbClr val="005EA4"/>
                </a:solidFill>
                <a:latin typeface="+mn-lt"/>
                <a:cs typeface="Arial" panose="020B0604020202020204" pitchFamily="34" charset="0"/>
              </a:defRPr>
            </a:lvl4pPr>
            <a:lvl5pPr>
              <a:defRPr sz="2800">
                <a:solidFill>
                  <a:srgbClr val="005EA4"/>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DB25F666-E45F-4E9A-B53E-33BA99478E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4025813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lternative title slide">
    <p:bg>
      <p:bgPr>
        <a:gradFill rotWithShape="1">
          <a:gsLst>
            <a:gs pos="100000">
              <a:srgbClr val="600D1D"/>
            </a:gs>
            <a:gs pos="0">
              <a:srgbClr val="DA291C"/>
            </a:gs>
          </a:gsLst>
          <a:lin ang="540000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253F469-48EA-AAF7-AA87-CDF71D0697C6}"/>
              </a:ext>
            </a:extLst>
          </p:cNvPr>
          <p:cNvPicPr>
            <a:picLocks noChangeAspect="1"/>
          </p:cNvPicPr>
          <p:nvPr userDrawn="1"/>
        </p:nvPicPr>
        <p:blipFill>
          <a:blip r:embed="rId2"/>
          <a:stretch>
            <a:fillRect/>
          </a:stretch>
        </p:blipFill>
        <p:spPr>
          <a:xfrm>
            <a:off x="0" y="0"/>
            <a:ext cx="12192000" cy="2660650"/>
          </a:xfrm>
          <a:prstGeom prst="rect">
            <a:avLst/>
          </a:prstGeom>
        </p:spPr>
      </p:pic>
      <p:sp>
        <p:nvSpPr>
          <p:cNvPr id="2" name="Title 1"/>
          <p:cNvSpPr>
            <a:spLocks noGrp="1"/>
          </p:cNvSpPr>
          <p:nvPr>
            <p:ph type="title"/>
          </p:nvPr>
        </p:nvSpPr>
        <p:spPr>
          <a:xfrm>
            <a:off x="596900" y="3357881"/>
            <a:ext cx="10363200" cy="1362075"/>
          </a:xfrm>
          <a:prstGeom prst="rect">
            <a:avLst/>
          </a:prstGeom>
        </p:spPr>
        <p:txBody>
          <a:bodyPr/>
          <a:lstStyle>
            <a:lvl1pPr algn="l">
              <a:defRPr sz="3600" b="0" cap="none">
                <a:solidFill>
                  <a:schemeClr val="bg1">
                    <a:lumMod val="95000"/>
                  </a:schemeClr>
                </a:solidFill>
                <a:latin typeface="+mj-lt"/>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596900" y="4121580"/>
            <a:ext cx="10363200" cy="669607"/>
          </a:xfrm>
          <a:prstGeom prst="rect">
            <a:avLst/>
          </a:prstGeom>
        </p:spPr>
        <p:txBody>
          <a:bodyPr/>
          <a:lstStyle>
            <a:lvl1pPr marL="0" indent="0" algn="l">
              <a:buNone/>
              <a:defRPr sz="3200">
                <a:solidFill>
                  <a:schemeClr val="bg1">
                    <a:lumMod val="95000"/>
                  </a:schemeClr>
                </a:solidFill>
                <a:latin typeface="+mn-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graphical user interface&#10;&#10;Description automatically generated">
            <a:extLst>
              <a:ext uri="{FF2B5EF4-FFF2-40B4-BE49-F238E27FC236}">
                <a16:creationId xmlns:a16="http://schemas.microsoft.com/office/drawing/2014/main" id="{CA312055-5F7F-47AB-B6D3-AA36D31C45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D9B1C933-2346-1BD7-9DEC-A9D0FAAE87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2554" y="401228"/>
            <a:ext cx="2167879" cy="605847"/>
          </a:xfrm>
          <a:prstGeom prst="rect">
            <a:avLst/>
          </a:prstGeom>
        </p:spPr>
      </p:pic>
      <p:pic>
        <p:nvPicPr>
          <p:cNvPr id="14" name="Picture 8" descr="SaveALifeGiveBlood_RGB">
            <a:extLst>
              <a:ext uri="{FF2B5EF4-FFF2-40B4-BE49-F238E27FC236}">
                <a16:creationId xmlns:a16="http://schemas.microsoft.com/office/drawing/2014/main" id="{0F510C68-ED5F-77A6-0212-2697EE162207}"/>
              </a:ext>
            </a:extLst>
          </p:cNvPr>
          <p:cNvPicPr>
            <a:picLocks noChangeAspect="1" noChangeArrowheads="1"/>
          </p:cNvPicPr>
          <p:nvPr userDrawn="1"/>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05963" y="5861050"/>
            <a:ext cx="21018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00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Alternative title slide">
    <p:bg>
      <p:bgPr>
        <a:gradFill rotWithShape="1">
          <a:gsLst>
            <a:gs pos="100000">
              <a:srgbClr val="600D1D"/>
            </a:gs>
            <a:gs pos="0">
              <a:srgbClr val="DA291C"/>
            </a:gs>
          </a:gsLst>
          <a:lin ang="540000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F561-4048-A1F9-36F5-882220096F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A312055-5F7F-47AB-B6D3-AA36D31C45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D9B1C933-2346-1BD7-9DEC-A9D0FAAE87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2554" y="401228"/>
            <a:ext cx="2167879" cy="605847"/>
          </a:xfrm>
          <a:prstGeom prst="rect">
            <a:avLst/>
          </a:prstGeom>
        </p:spPr>
      </p:pic>
    </p:spTree>
    <p:extLst>
      <p:ext uri="{BB962C8B-B14F-4D97-AF65-F5344CB8AC3E}">
        <p14:creationId xmlns:p14="http://schemas.microsoft.com/office/powerpoint/2010/main" val="84832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D7DCEAA5-2A17-417B-8C58-ED2BE4C0469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6083EF-2684-40D5-B43E-01D5B4D976DC}"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1282DE59-6FA7-C85A-7B44-8246982F3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1908388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Alternative title slide">
    <p:bg>
      <p:bgPr>
        <a:gradFill rotWithShape="1">
          <a:gsLst>
            <a:gs pos="0">
              <a:srgbClr val="0091C9"/>
            </a:gs>
            <a:gs pos="60001">
              <a:srgbClr val="0072C6"/>
            </a:gs>
            <a:gs pos="100000">
              <a:srgbClr val="003893"/>
            </a:gs>
          </a:gsLst>
          <a:lin ang="5400000"/>
        </a:gra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5B79144-7316-4DA3-9C80-B7A28E8B5643}"/>
              </a:ext>
            </a:extLst>
          </p:cNvPr>
          <p:cNvSpPr/>
          <p:nvPr/>
        </p:nvSpPr>
        <p:spPr>
          <a:xfrm>
            <a:off x="-6351" y="-9525"/>
            <a:ext cx="12213168" cy="2019300"/>
          </a:xfrm>
          <a:custGeom>
            <a:avLst/>
            <a:gdLst>
              <a:gd name="connsiteX0" fmla="*/ 0 w 9262587"/>
              <a:gd name="connsiteY0" fmla="*/ 1836110 h 2121727"/>
              <a:gd name="connsiteX1" fmla="*/ 1168024 w 9262587"/>
              <a:gd name="connsiteY1" fmla="*/ 1581095 h 2121727"/>
              <a:gd name="connsiteX2" fmla="*/ 1994312 w 9262587"/>
              <a:gd name="connsiteY2" fmla="*/ 1535192 h 2121727"/>
              <a:gd name="connsiteX3" fmla="*/ 2693087 w 9262587"/>
              <a:gd name="connsiteY3" fmla="*/ 1550493 h 2121727"/>
              <a:gd name="connsiteX4" fmla="*/ 4141641 w 9262587"/>
              <a:gd name="connsiteY4" fmla="*/ 1831010 h 2121727"/>
              <a:gd name="connsiteX5" fmla="*/ 5212756 w 9262587"/>
              <a:gd name="connsiteY5" fmla="*/ 2075824 h 2121727"/>
              <a:gd name="connsiteX6" fmla="*/ 7043851 w 9262587"/>
              <a:gd name="connsiteY6" fmla="*/ 2121727 h 2121727"/>
              <a:gd name="connsiteX7" fmla="*/ 8844343 w 9262587"/>
              <a:gd name="connsiteY7" fmla="*/ 1866712 h 2121727"/>
              <a:gd name="connsiteX8" fmla="*/ 9262587 w 9262587"/>
              <a:gd name="connsiteY8" fmla="*/ 1611696 h 2121727"/>
              <a:gd name="connsiteX9" fmla="*/ 9221783 w 9262587"/>
              <a:gd name="connsiteY9" fmla="*/ 0 h 2121727"/>
              <a:gd name="connsiteX10" fmla="*/ 20402 w 9262587"/>
              <a:gd name="connsiteY10" fmla="*/ 40802 h 2121727"/>
              <a:gd name="connsiteX11" fmla="*/ 0 w 9262587"/>
              <a:gd name="connsiteY11" fmla="*/ 1836110 h 2121727"/>
              <a:gd name="connsiteX0" fmla="*/ 0 w 9221783"/>
              <a:gd name="connsiteY0" fmla="*/ 1836110 h 2121727"/>
              <a:gd name="connsiteX1" fmla="*/ 1168024 w 9221783"/>
              <a:gd name="connsiteY1" fmla="*/ 1581095 h 2121727"/>
              <a:gd name="connsiteX2" fmla="*/ 1994312 w 9221783"/>
              <a:gd name="connsiteY2" fmla="*/ 1535192 h 2121727"/>
              <a:gd name="connsiteX3" fmla="*/ 2693087 w 9221783"/>
              <a:gd name="connsiteY3" fmla="*/ 1550493 h 2121727"/>
              <a:gd name="connsiteX4" fmla="*/ 4141641 w 9221783"/>
              <a:gd name="connsiteY4" fmla="*/ 1831010 h 2121727"/>
              <a:gd name="connsiteX5" fmla="*/ 5212756 w 9221783"/>
              <a:gd name="connsiteY5" fmla="*/ 2075824 h 2121727"/>
              <a:gd name="connsiteX6" fmla="*/ 7043851 w 9221783"/>
              <a:gd name="connsiteY6" fmla="*/ 2121727 h 2121727"/>
              <a:gd name="connsiteX7" fmla="*/ 8844343 w 9221783"/>
              <a:gd name="connsiteY7" fmla="*/ 1866712 h 2121727"/>
              <a:gd name="connsiteX8" fmla="*/ 9170777 w 9221783"/>
              <a:gd name="connsiteY8" fmla="*/ 1662699 h 2121727"/>
              <a:gd name="connsiteX9" fmla="*/ 9221783 w 9221783"/>
              <a:gd name="connsiteY9" fmla="*/ 0 h 2121727"/>
              <a:gd name="connsiteX10" fmla="*/ 20402 w 9221783"/>
              <a:gd name="connsiteY10" fmla="*/ 40802 h 2121727"/>
              <a:gd name="connsiteX11" fmla="*/ 0 w 9221783"/>
              <a:gd name="connsiteY11" fmla="*/ 1836110 h 2121727"/>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19859"/>
              <a:gd name="connsiteY0" fmla="*/ 1795308 h 2080925"/>
              <a:gd name="connsiteX1" fmla="*/ 1168024 w 9119859"/>
              <a:gd name="connsiteY1" fmla="*/ 1540293 h 2080925"/>
              <a:gd name="connsiteX2" fmla="*/ 1994312 w 9119859"/>
              <a:gd name="connsiteY2" fmla="*/ 1494390 h 2080925"/>
              <a:gd name="connsiteX3" fmla="*/ 2693087 w 9119859"/>
              <a:gd name="connsiteY3" fmla="*/ 1509691 h 2080925"/>
              <a:gd name="connsiteX4" fmla="*/ 4141641 w 9119859"/>
              <a:gd name="connsiteY4" fmla="*/ 1790208 h 2080925"/>
              <a:gd name="connsiteX5" fmla="*/ 5212756 w 9119859"/>
              <a:gd name="connsiteY5" fmla="*/ 2035022 h 2080925"/>
              <a:gd name="connsiteX6" fmla="*/ 7043851 w 9119859"/>
              <a:gd name="connsiteY6" fmla="*/ 2080925 h 2080925"/>
              <a:gd name="connsiteX7" fmla="*/ 8844343 w 9119859"/>
              <a:gd name="connsiteY7" fmla="*/ 1825910 h 2080925"/>
              <a:gd name="connsiteX8" fmla="*/ 9114671 w 9119859"/>
              <a:gd name="connsiteY8" fmla="*/ 1667800 h 2080925"/>
              <a:gd name="connsiteX9" fmla="*/ 9119772 w 9119859"/>
              <a:gd name="connsiteY9" fmla="*/ 61204 h 2080925"/>
              <a:gd name="connsiteX10" fmla="*/ 20402 w 9119859"/>
              <a:gd name="connsiteY10" fmla="*/ 0 h 2080925"/>
              <a:gd name="connsiteX11" fmla="*/ 0 w 9119859"/>
              <a:gd name="connsiteY11" fmla="*/ 1795308 h 2080925"/>
              <a:gd name="connsiteX0" fmla="*/ 0 w 9120224"/>
              <a:gd name="connsiteY0" fmla="*/ 1795308 h 2080925"/>
              <a:gd name="connsiteX1" fmla="*/ 1168024 w 9120224"/>
              <a:gd name="connsiteY1" fmla="*/ 1540293 h 2080925"/>
              <a:gd name="connsiteX2" fmla="*/ 1994312 w 9120224"/>
              <a:gd name="connsiteY2" fmla="*/ 1494390 h 2080925"/>
              <a:gd name="connsiteX3" fmla="*/ 2693087 w 9120224"/>
              <a:gd name="connsiteY3" fmla="*/ 1509691 h 2080925"/>
              <a:gd name="connsiteX4" fmla="*/ 4141641 w 9120224"/>
              <a:gd name="connsiteY4" fmla="*/ 1790208 h 2080925"/>
              <a:gd name="connsiteX5" fmla="*/ 5212756 w 9120224"/>
              <a:gd name="connsiteY5" fmla="*/ 2035022 h 2080925"/>
              <a:gd name="connsiteX6" fmla="*/ 7043851 w 9120224"/>
              <a:gd name="connsiteY6" fmla="*/ 2080925 h 2080925"/>
              <a:gd name="connsiteX7" fmla="*/ 8844343 w 9120224"/>
              <a:gd name="connsiteY7" fmla="*/ 1825910 h 2080925"/>
              <a:gd name="connsiteX8" fmla="*/ 9114671 w 9120224"/>
              <a:gd name="connsiteY8" fmla="*/ 1667800 h 2080925"/>
              <a:gd name="connsiteX9" fmla="*/ 9119772 w 9120224"/>
              <a:gd name="connsiteY9" fmla="*/ 61204 h 2080925"/>
              <a:gd name="connsiteX10" fmla="*/ 20402 w 9120224"/>
              <a:gd name="connsiteY10" fmla="*/ 0 h 2080925"/>
              <a:gd name="connsiteX11" fmla="*/ 0 w 9120224"/>
              <a:gd name="connsiteY11" fmla="*/ 1795308 h 2080925"/>
              <a:gd name="connsiteX0" fmla="*/ 40949 w 9161173"/>
              <a:gd name="connsiteY0" fmla="*/ 1734116 h 2019733"/>
              <a:gd name="connsiteX1" fmla="*/ 1208973 w 9161173"/>
              <a:gd name="connsiteY1" fmla="*/ 1479101 h 2019733"/>
              <a:gd name="connsiteX2" fmla="*/ 2035261 w 9161173"/>
              <a:gd name="connsiteY2" fmla="*/ 1433198 h 2019733"/>
              <a:gd name="connsiteX3" fmla="*/ 2734036 w 9161173"/>
              <a:gd name="connsiteY3" fmla="*/ 1448499 h 2019733"/>
              <a:gd name="connsiteX4" fmla="*/ 4182590 w 9161173"/>
              <a:gd name="connsiteY4" fmla="*/ 1729016 h 2019733"/>
              <a:gd name="connsiteX5" fmla="*/ 5253705 w 9161173"/>
              <a:gd name="connsiteY5" fmla="*/ 1973830 h 2019733"/>
              <a:gd name="connsiteX6" fmla="*/ 7084800 w 9161173"/>
              <a:gd name="connsiteY6" fmla="*/ 2019733 h 2019733"/>
              <a:gd name="connsiteX7" fmla="*/ 8885292 w 9161173"/>
              <a:gd name="connsiteY7" fmla="*/ 1764718 h 2019733"/>
              <a:gd name="connsiteX8" fmla="*/ 9155620 w 9161173"/>
              <a:gd name="connsiteY8" fmla="*/ 1606608 h 2019733"/>
              <a:gd name="connsiteX9" fmla="*/ 9160721 w 9161173"/>
              <a:gd name="connsiteY9" fmla="*/ 12 h 2019733"/>
              <a:gd name="connsiteX10" fmla="*/ 144 w 9161173"/>
              <a:gd name="connsiteY10" fmla="*/ 35714 h 2019733"/>
              <a:gd name="connsiteX11" fmla="*/ 40949 w 9161173"/>
              <a:gd name="connsiteY11" fmla="*/ 1734116 h 2019733"/>
              <a:gd name="connsiteX0" fmla="*/ 40805 w 9161029"/>
              <a:gd name="connsiteY0" fmla="*/ 17341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40805 w 9161029"/>
              <a:gd name="connsiteY11" fmla="*/ 17341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8028 w 9169057"/>
              <a:gd name="connsiteY0" fmla="*/ 1739216 h 2019733"/>
              <a:gd name="connsiteX1" fmla="*/ 1216857 w 9169057"/>
              <a:gd name="connsiteY1" fmla="*/ 1479101 h 2019733"/>
              <a:gd name="connsiteX2" fmla="*/ 2043145 w 9169057"/>
              <a:gd name="connsiteY2" fmla="*/ 1433198 h 2019733"/>
              <a:gd name="connsiteX3" fmla="*/ 2741920 w 9169057"/>
              <a:gd name="connsiteY3" fmla="*/ 1448499 h 2019733"/>
              <a:gd name="connsiteX4" fmla="*/ 4190474 w 9169057"/>
              <a:gd name="connsiteY4" fmla="*/ 1729016 h 2019733"/>
              <a:gd name="connsiteX5" fmla="*/ 5261589 w 9169057"/>
              <a:gd name="connsiteY5" fmla="*/ 1973830 h 2019733"/>
              <a:gd name="connsiteX6" fmla="*/ 7092684 w 9169057"/>
              <a:gd name="connsiteY6" fmla="*/ 2019733 h 2019733"/>
              <a:gd name="connsiteX7" fmla="*/ 8893176 w 9169057"/>
              <a:gd name="connsiteY7" fmla="*/ 1764718 h 2019733"/>
              <a:gd name="connsiteX8" fmla="*/ 9163504 w 9169057"/>
              <a:gd name="connsiteY8" fmla="*/ 1606608 h 2019733"/>
              <a:gd name="connsiteX9" fmla="*/ 9168605 w 9169057"/>
              <a:gd name="connsiteY9" fmla="*/ 12 h 2019733"/>
              <a:gd name="connsiteX10" fmla="*/ 8028 w 9169057"/>
              <a:gd name="connsiteY10" fmla="*/ 2639 h 2019733"/>
              <a:gd name="connsiteX11" fmla="*/ 8028 w 9169057"/>
              <a:gd name="connsiteY11" fmla="*/ 1739216 h 2019733"/>
              <a:gd name="connsiteX0" fmla="*/ 737673 w 9898702"/>
              <a:gd name="connsiteY0" fmla="*/ 1739216 h 2019733"/>
              <a:gd name="connsiteX1" fmla="*/ 1946502 w 9898702"/>
              <a:gd name="connsiteY1" fmla="*/ 1479101 h 2019733"/>
              <a:gd name="connsiteX2" fmla="*/ 2772790 w 9898702"/>
              <a:gd name="connsiteY2" fmla="*/ 1433198 h 2019733"/>
              <a:gd name="connsiteX3" fmla="*/ 3471565 w 9898702"/>
              <a:gd name="connsiteY3" fmla="*/ 1448499 h 2019733"/>
              <a:gd name="connsiteX4" fmla="*/ 4920119 w 9898702"/>
              <a:gd name="connsiteY4" fmla="*/ 1729016 h 2019733"/>
              <a:gd name="connsiteX5" fmla="*/ 5991234 w 9898702"/>
              <a:gd name="connsiteY5" fmla="*/ 1973830 h 2019733"/>
              <a:gd name="connsiteX6" fmla="*/ 7822329 w 9898702"/>
              <a:gd name="connsiteY6" fmla="*/ 2019733 h 2019733"/>
              <a:gd name="connsiteX7" fmla="*/ 9622821 w 9898702"/>
              <a:gd name="connsiteY7" fmla="*/ 1764718 h 2019733"/>
              <a:gd name="connsiteX8" fmla="*/ 9893149 w 9898702"/>
              <a:gd name="connsiteY8" fmla="*/ 1606608 h 2019733"/>
              <a:gd name="connsiteX9" fmla="*/ 9898250 w 9898702"/>
              <a:gd name="connsiteY9" fmla="*/ 12 h 2019733"/>
              <a:gd name="connsiteX10" fmla="*/ 737673 w 9898702"/>
              <a:gd name="connsiteY10" fmla="*/ 2639 h 2019733"/>
              <a:gd name="connsiteX11" fmla="*/ 737673 w 9898702"/>
              <a:gd name="connsiteY11" fmla="*/ 1739216 h 2019733"/>
              <a:gd name="connsiteX0" fmla="*/ 753082 w 9914111"/>
              <a:gd name="connsiteY0" fmla="*/ 1739216 h 2019733"/>
              <a:gd name="connsiteX1" fmla="*/ 1961911 w 9914111"/>
              <a:gd name="connsiteY1" fmla="*/ 1479101 h 2019733"/>
              <a:gd name="connsiteX2" fmla="*/ 2788199 w 9914111"/>
              <a:gd name="connsiteY2" fmla="*/ 1433198 h 2019733"/>
              <a:gd name="connsiteX3" fmla="*/ 3486974 w 9914111"/>
              <a:gd name="connsiteY3" fmla="*/ 1448499 h 2019733"/>
              <a:gd name="connsiteX4" fmla="*/ 4935528 w 9914111"/>
              <a:gd name="connsiteY4" fmla="*/ 1729016 h 2019733"/>
              <a:gd name="connsiteX5" fmla="*/ 6006643 w 9914111"/>
              <a:gd name="connsiteY5" fmla="*/ 1973830 h 2019733"/>
              <a:gd name="connsiteX6" fmla="*/ 7837738 w 9914111"/>
              <a:gd name="connsiteY6" fmla="*/ 2019733 h 2019733"/>
              <a:gd name="connsiteX7" fmla="*/ 9638230 w 9914111"/>
              <a:gd name="connsiteY7" fmla="*/ 1764718 h 2019733"/>
              <a:gd name="connsiteX8" fmla="*/ 9908558 w 9914111"/>
              <a:gd name="connsiteY8" fmla="*/ 1606608 h 2019733"/>
              <a:gd name="connsiteX9" fmla="*/ 9913659 w 9914111"/>
              <a:gd name="connsiteY9" fmla="*/ 12 h 2019733"/>
              <a:gd name="connsiteX10" fmla="*/ 753082 w 9914111"/>
              <a:gd name="connsiteY10" fmla="*/ 2639 h 2019733"/>
              <a:gd name="connsiteX11" fmla="*/ 753082 w 9914111"/>
              <a:gd name="connsiteY11" fmla="*/ 1739216 h 2019733"/>
              <a:gd name="connsiteX0" fmla="*/ 678562 w 9839591"/>
              <a:gd name="connsiteY0" fmla="*/ 1739216 h 2019733"/>
              <a:gd name="connsiteX1" fmla="*/ 1887391 w 9839591"/>
              <a:gd name="connsiteY1" fmla="*/ 1479101 h 2019733"/>
              <a:gd name="connsiteX2" fmla="*/ 2713679 w 9839591"/>
              <a:gd name="connsiteY2" fmla="*/ 1433198 h 2019733"/>
              <a:gd name="connsiteX3" fmla="*/ 3412454 w 9839591"/>
              <a:gd name="connsiteY3" fmla="*/ 1448499 h 2019733"/>
              <a:gd name="connsiteX4" fmla="*/ 4861008 w 9839591"/>
              <a:gd name="connsiteY4" fmla="*/ 1729016 h 2019733"/>
              <a:gd name="connsiteX5" fmla="*/ 5932123 w 9839591"/>
              <a:gd name="connsiteY5" fmla="*/ 1973830 h 2019733"/>
              <a:gd name="connsiteX6" fmla="*/ 7763218 w 9839591"/>
              <a:gd name="connsiteY6" fmla="*/ 2019733 h 2019733"/>
              <a:gd name="connsiteX7" fmla="*/ 9563710 w 9839591"/>
              <a:gd name="connsiteY7" fmla="*/ 1764718 h 2019733"/>
              <a:gd name="connsiteX8" fmla="*/ 9834038 w 9839591"/>
              <a:gd name="connsiteY8" fmla="*/ 1606608 h 2019733"/>
              <a:gd name="connsiteX9" fmla="*/ 9839139 w 9839591"/>
              <a:gd name="connsiteY9" fmla="*/ 12 h 2019733"/>
              <a:gd name="connsiteX10" fmla="*/ 678562 w 9839591"/>
              <a:gd name="connsiteY10" fmla="*/ 2639 h 2019733"/>
              <a:gd name="connsiteX11" fmla="*/ 678562 w 9839591"/>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0577" h="2019721">
                <a:moveTo>
                  <a:pt x="0" y="1739204"/>
                </a:moveTo>
                <a:lnTo>
                  <a:pt x="1208829" y="1479089"/>
                </a:lnTo>
                <a:lnTo>
                  <a:pt x="2035117" y="1433186"/>
                </a:lnTo>
                <a:lnTo>
                  <a:pt x="2733892" y="1448487"/>
                </a:lnTo>
                <a:lnTo>
                  <a:pt x="4182446" y="1729004"/>
                </a:lnTo>
                <a:lnTo>
                  <a:pt x="5253561" y="1973818"/>
                </a:lnTo>
                <a:lnTo>
                  <a:pt x="7084656" y="2019721"/>
                </a:lnTo>
                <a:lnTo>
                  <a:pt x="8885148" y="1764706"/>
                </a:lnTo>
                <a:lnTo>
                  <a:pt x="9155476" y="1606596"/>
                </a:lnTo>
                <a:cubicBezTo>
                  <a:pt x="9158026" y="803298"/>
                  <a:pt x="9158026" y="803298"/>
                  <a:pt x="9160577" y="0"/>
                </a:cubicBezTo>
                <a:lnTo>
                  <a:pt x="0" y="2627"/>
                </a:lnTo>
                <a:lnTo>
                  <a:pt x="0" y="173920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5" name="Picture 7" descr="_0000_NHSBT_Ribbon_NHS_Blue_RGB_WhiteAbv_DRAFT.png">
            <a:extLst>
              <a:ext uri="{FF2B5EF4-FFF2-40B4-BE49-F238E27FC236}">
                <a16:creationId xmlns:a16="http://schemas.microsoft.com/office/drawing/2014/main" id="{97BC4CE8-5634-4EBF-8F94-FDC1D30A8D8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2110" t="9514" r="3648"/>
          <a:stretch>
            <a:fillRect/>
          </a:stretch>
        </p:blipFill>
        <p:spPr bwMode="auto">
          <a:xfrm>
            <a:off x="-6351" y="-9525"/>
            <a:ext cx="12213168" cy="2660650"/>
          </a:xfrm>
          <a:prstGeom prst="rect">
            <a:avLst/>
          </a:prstGeom>
          <a:noFill/>
          <a:ln>
            <a:noFill/>
          </a:ln>
        </p:spPr>
      </p:pic>
      <p:sp>
        <p:nvSpPr>
          <p:cNvPr id="2" name="Title 1"/>
          <p:cNvSpPr>
            <a:spLocks noGrp="1"/>
          </p:cNvSpPr>
          <p:nvPr>
            <p:ph type="title"/>
          </p:nvPr>
        </p:nvSpPr>
        <p:spPr>
          <a:xfrm>
            <a:off x="596900" y="3357881"/>
            <a:ext cx="10363200" cy="1362075"/>
          </a:xfrm>
          <a:prstGeom prst="rect">
            <a:avLst/>
          </a:prstGeom>
        </p:spPr>
        <p:txBody>
          <a:bodyPr/>
          <a:lstStyle>
            <a:lvl1pPr algn="l">
              <a:defRPr sz="3600" b="0" cap="none">
                <a:solidFill>
                  <a:schemeClr val="bg1">
                    <a:lumMod val="95000"/>
                  </a:schemeClr>
                </a:solidFill>
                <a:latin typeface="+mj-lt"/>
                <a:cs typeface="Calibri" panose="020F050202020403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596900" y="4121580"/>
            <a:ext cx="10363200" cy="669607"/>
          </a:xfrm>
          <a:prstGeom prst="rect">
            <a:avLst/>
          </a:prstGeom>
        </p:spPr>
        <p:txBody>
          <a:bodyPr/>
          <a:lstStyle>
            <a:lvl1pPr marL="0" indent="0" algn="l">
              <a:buNone/>
              <a:defRPr sz="3200">
                <a:solidFill>
                  <a:schemeClr val="bg1">
                    <a:lumMod val="95000"/>
                  </a:schemeClr>
                </a:solidFill>
                <a:latin typeface="+mn-lt"/>
                <a:cs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graphical user interface&#10;&#10;Description automatically generated">
            <a:extLst>
              <a:ext uri="{FF2B5EF4-FFF2-40B4-BE49-F238E27FC236}">
                <a16:creationId xmlns:a16="http://schemas.microsoft.com/office/drawing/2014/main" id="{CA312055-5F7F-47AB-B6D3-AA36D31C45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0" name="Picture 12" descr="CEQ">
            <a:extLst>
              <a:ext uri="{FF2B5EF4-FFF2-40B4-BE49-F238E27FC236}">
                <a16:creationId xmlns:a16="http://schemas.microsoft.com/office/drawing/2014/main" id="{4ABB0D18-7561-4F2B-95BE-457B2745B434}"/>
              </a:ext>
            </a:extLst>
          </p:cNvPr>
          <p:cNvPicPr>
            <a:picLocks noChangeAspect="1" noChangeArrowheads="1"/>
          </p:cNvPicPr>
          <p:nvPr userDrawn="1"/>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37770"/>
          <a:stretch>
            <a:fillRect/>
          </a:stretch>
        </p:blipFill>
        <p:spPr bwMode="auto">
          <a:xfrm>
            <a:off x="8772299" y="6266757"/>
            <a:ext cx="309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041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03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1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8C8E-09A6-48B4-BE72-08E08A5D0789}"/>
              </a:ext>
            </a:extLst>
          </p:cNvPr>
          <p:cNvSpPr>
            <a:spLocks noGrp="1"/>
          </p:cNvSpPr>
          <p:nvPr>
            <p:ph type="ctrTitle"/>
          </p:nvPr>
        </p:nvSpPr>
        <p:spPr>
          <a:xfrm>
            <a:off x="1524000" y="1122363"/>
            <a:ext cx="9144000" cy="2387600"/>
          </a:xfrm>
        </p:spPr>
        <p:txBody>
          <a:bodyPr anchor="b">
            <a:normAutofit/>
          </a:bodyPr>
          <a:lstStyle>
            <a:lvl1pPr algn="ctr">
              <a:defRPr sz="3200">
                <a:solidFill>
                  <a:schemeClr val="accent1">
                    <a:lumMod val="75000"/>
                  </a:schemeClr>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B041A-F026-46E2-B8DB-C2DEDA99AFC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76923AD-9EA8-4BD7-8FC9-370EA4F94AB3}"/>
              </a:ext>
            </a:extLst>
          </p:cNvPr>
          <p:cNvSpPr>
            <a:spLocks noGrp="1"/>
          </p:cNvSpPr>
          <p:nvPr>
            <p:ph type="dt" sz="half" idx="10"/>
          </p:nvPr>
        </p:nvSpPr>
        <p:spPr/>
        <p:txBody>
          <a:bodyPr/>
          <a:lstStyle>
            <a:lvl1pPr>
              <a:defRPr>
                <a:solidFill>
                  <a:schemeClr val="accent1">
                    <a:lumMod val="75000"/>
                  </a:schemeClr>
                </a:solidFill>
              </a:defRPr>
            </a:lvl1pPr>
          </a:lstStyle>
          <a:p>
            <a:fld id="{73F58354-0876-448A-89C0-E86F45F4CBB6}" type="datetimeFigureOut">
              <a:rPr lang="en-GB" smtClean="0"/>
              <a:pPr/>
              <a:t>06/09/2023</a:t>
            </a:fld>
            <a:endParaRPr lang="en-GB"/>
          </a:p>
        </p:txBody>
      </p:sp>
      <p:sp>
        <p:nvSpPr>
          <p:cNvPr id="5" name="Footer Placeholder 4">
            <a:extLst>
              <a:ext uri="{FF2B5EF4-FFF2-40B4-BE49-F238E27FC236}">
                <a16:creationId xmlns:a16="http://schemas.microsoft.com/office/drawing/2014/main" id="{934AC6B9-F7C5-49B7-8ECD-AB46B5E2382C}"/>
              </a:ext>
            </a:extLst>
          </p:cNvPr>
          <p:cNvSpPr>
            <a:spLocks noGrp="1"/>
          </p:cNvSpPr>
          <p:nvPr>
            <p:ph type="ftr" sz="quarter" idx="11"/>
          </p:nvPr>
        </p:nvSpPr>
        <p:spPr/>
        <p:txBody>
          <a:bodyPr/>
          <a:lstStyle>
            <a:lvl1pPr>
              <a:defRPr>
                <a:solidFill>
                  <a:schemeClr val="accent1">
                    <a:lumMod val="75000"/>
                  </a:schemeClr>
                </a:solidFill>
              </a:defRPr>
            </a:lvl1pPr>
          </a:lstStyle>
          <a:p>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7CB488FF-0B7B-48C4-8FDA-C79690526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6" name="Picture 5">
            <a:extLst>
              <a:ext uri="{FF2B5EF4-FFF2-40B4-BE49-F238E27FC236}">
                <a16:creationId xmlns:a16="http://schemas.microsoft.com/office/drawing/2014/main" id="{EDE3DCD4-E2AF-3F54-906B-7CA730FE1EA2}"/>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45736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3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6FD8-2346-45C0-BCFF-A718BF923645}"/>
              </a:ext>
            </a:extLst>
          </p:cNvPr>
          <p:cNvSpPr>
            <a:spLocks noGrp="1"/>
          </p:cNvSpPr>
          <p:nvPr>
            <p:ph type="title"/>
          </p:nvPr>
        </p:nvSpPr>
        <p:spPr>
          <a:xfrm>
            <a:off x="630074" y="416560"/>
            <a:ext cx="5852006" cy="665480"/>
          </a:xfrm>
        </p:spPr>
        <p:txBody>
          <a:bodyPr anchor="b"/>
          <a:lstStyle>
            <a:lvl1pPr>
              <a:defRPr sz="3199"/>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7A7D48-33C0-4701-9395-2FD9CEBB7069}"/>
              </a:ext>
            </a:extLst>
          </p:cNvPr>
          <p:cNvSpPr>
            <a:spLocks noGrp="1"/>
          </p:cNvSpPr>
          <p:nvPr>
            <p:ph type="pic" idx="1"/>
          </p:nvPr>
        </p:nvSpPr>
        <p:spPr>
          <a:xfrm>
            <a:off x="3886776" y="2049463"/>
            <a:ext cx="4627945" cy="3811588"/>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GB" noProof="0"/>
          </a:p>
        </p:txBody>
      </p:sp>
      <p:sp>
        <p:nvSpPr>
          <p:cNvPr id="4" name="Text Placeholder 3">
            <a:extLst>
              <a:ext uri="{FF2B5EF4-FFF2-40B4-BE49-F238E27FC236}">
                <a16:creationId xmlns:a16="http://schemas.microsoft.com/office/drawing/2014/main" id="{5A47003C-7B6C-4C87-942B-ED9F214B92E9}"/>
              </a:ext>
            </a:extLst>
          </p:cNvPr>
          <p:cNvSpPr>
            <a:spLocks noGrp="1"/>
          </p:cNvSpPr>
          <p:nvPr>
            <p:ph type="body" sz="half" idx="2"/>
          </p:nvPr>
        </p:nvSpPr>
        <p:spPr>
          <a:xfrm>
            <a:off x="630074" y="2057400"/>
            <a:ext cx="294880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2819818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94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6FD8-2346-45C0-BCFF-A718BF923645}"/>
              </a:ext>
            </a:extLst>
          </p:cNvPr>
          <p:cNvSpPr>
            <a:spLocks noGrp="1"/>
          </p:cNvSpPr>
          <p:nvPr>
            <p:ph type="title"/>
          </p:nvPr>
        </p:nvSpPr>
        <p:spPr>
          <a:xfrm>
            <a:off x="630074" y="416560"/>
            <a:ext cx="5852006" cy="665480"/>
          </a:xfrm>
        </p:spPr>
        <p:txBody>
          <a:bodyPr anchor="b"/>
          <a:lstStyle>
            <a:lvl1pPr>
              <a:defRPr sz="3199"/>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7A7D48-33C0-4701-9395-2FD9CEBB7069}"/>
              </a:ext>
            </a:extLst>
          </p:cNvPr>
          <p:cNvSpPr>
            <a:spLocks noGrp="1"/>
          </p:cNvSpPr>
          <p:nvPr>
            <p:ph type="pic" idx="1"/>
          </p:nvPr>
        </p:nvSpPr>
        <p:spPr>
          <a:xfrm>
            <a:off x="3886776" y="2049463"/>
            <a:ext cx="4627945" cy="3811588"/>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GB" noProof="0"/>
          </a:p>
        </p:txBody>
      </p:sp>
      <p:sp>
        <p:nvSpPr>
          <p:cNvPr id="4" name="Text Placeholder 3">
            <a:extLst>
              <a:ext uri="{FF2B5EF4-FFF2-40B4-BE49-F238E27FC236}">
                <a16:creationId xmlns:a16="http://schemas.microsoft.com/office/drawing/2014/main" id="{5A47003C-7B6C-4C87-942B-ED9F214B92E9}"/>
              </a:ext>
            </a:extLst>
          </p:cNvPr>
          <p:cNvSpPr>
            <a:spLocks noGrp="1"/>
          </p:cNvSpPr>
          <p:nvPr>
            <p:ph type="body" sz="half" idx="2"/>
          </p:nvPr>
        </p:nvSpPr>
        <p:spPr>
          <a:xfrm>
            <a:off x="630074" y="2057400"/>
            <a:ext cx="294880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1590968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794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8C8E-09A6-48B4-BE72-08E08A5D0789}"/>
              </a:ext>
            </a:extLst>
          </p:cNvPr>
          <p:cNvSpPr>
            <a:spLocks noGrp="1"/>
          </p:cNvSpPr>
          <p:nvPr>
            <p:ph type="ctrTitle"/>
          </p:nvPr>
        </p:nvSpPr>
        <p:spPr>
          <a:xfrm>
            <a:off x="1524000" y="1122363"/>
            <a:ext cx="9144000" cy="2387600"/>
          </a:xfrm>
        </p:spPr>
        <p:txBody>
          <a:bodyPr anchor="b">
            <a:normAutofit/>
          </a:bodyPr>
          <a:lstStyle>
            <a:lvl1pPr algn="ctr">
              <a:defRPr sz="3200">
                <a:solidFill>
                  <a:schemeClr val="accent1">
                    <a:lumMod val="75000"/>
                  </a:schemeClr>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B041A-F026-46E2-B8DB-C2DEDA99AFC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76923AD-9EA8-4BD7-8FC9-370EA4F94AB3}"/>
              </a:ext>
            </a:extLst>
          </p:cNvPr>
          <p:cNvSpPr>
            <a:spLocks noGrp="1"/>
          </p:cNvSpPr>
          <p:nvPr>
            <p:ph type="dt" sz="half" idx="10"/>
          </p:nvPr>
        </p:nvSpPr>
        <p:spPr/>
        <p:txBody>
          <a:bodyPr/>
          <a:lstStyle>
            <a:lvl1pPr>
              <a:defRPr>
                <a:solidFill>
                  <a:schemeClr val="accent1">
                    <a:lumMod val="75000"/>
                  </a:schemeClr>
                </a:solidFill>
              </a:defRPr>
            </a:lvl1pPr>
          </a:lstStyle>
          <a:p>
            <a:fld id="{73F58354-0876-448A-89C0-E86F45F4CBB6}" type="datetimeFigureOut">
              <a:rPr lang="en-GB" smtClean="0"/>
              <a:pPr/>
              <a:t>06/09/2023</a:t>
            </a:fld>
            <a:endParaRPr lang="en-GB" dirty="0"/>
          </a:p>
        </p:txBody>
      </p:sp>
      <p:sp>
        <p:nvSpPr>
          <p:cNvPr id="5" name="Footer Placeholder 4">
            <a:extLst>
              <a:ext uri="{FF2B5EF4-FFF2-40B4-BE49-F238E27FC236}">
                <a16:creationId xmlns:a16="http://schemas.microsoft.com/office/drawing/2014/main" id="{934AC6B9-F7C5-49B7-8ECD-AB46B5E2382C}"/>
              </a:ext>
            </a:extLst>
          </p:cNvPr>
          <p:cNvSpPr>
            <a:spLocks noGrp="1"/>
          </p:cNvSpPr>
          <p:nvPr>
            <p:ph type="ftr" sz="quarter" idx="11"/>
          </p:nvPr>
        </p:nvSpPr>
        <p:spPr/>
        <p:txBody>
          <a:bodyPr/>
          <a:lstStyle>
            <a:lvl1pPr>
              <a:defRPr>
                <a:solidFill>
                  <a:schemeClr val="accent1">
                    <a:lumMod val="75000"/>
                  </a:schemeClr>
                </a:solidFill>
              </a:defRPr>
            </a:lvl1pPr>
          </a:lstStyle>
          <a:p>
            <a:endParaRPr lang="en-GB" dirty="0"/>
          </a:p>
        </p:txBody>
      </p:sp>
      <p:sp>
        <p:nvSpPr>
          <p:cNvPr id="6" name="Slide Number Placeholder 5">
            <a:extLst>
              <a:ext uri="{FF2B5EF4-FFF2-40B4-BE49-F238E27FC236}">
                <a16:creationId xmlns:a16="http://schemas.microsoft.com/office/drawing/2014/main" id="{3FD5798B-DD8B-4789-8C0E-CCEB90109264}"/>
              </a:ext>
            </a:extLst>
          </p:cNvPr>
          <p:cNvSpPr>
            <a:spLocks noGrp="1"/>
          </p:cNvSpPr>
          <p:nvPr>
            <p:ph type="sldNum" sz="quarter" idx="12"/>
          </p:nvPr>
        </p:nvSpPr>
        <p:spPr/>
        <p:txBody>
          <a:bodyPr/>
          <a:lstStyle>
            <a:lvl1pPr>
              <a:defRPr>
                <a:solidFill>
                  <a:schemeClr val="accent1">
                    <a:lumMod val="75000"/>
                  </a:schemeClr>
                </a:solidFill>
              </a:defRPr>
            </a:lvl1pPr>
          </a:lstStyle>
          <a:p>
            <a:fld id="{FB6083EF-2684-40D5-B43E-01D5B4D976DC}" type="slidenum">
              <a:rPr lang="en-GB" smtClean="0"/>
              <a:pPr/>
              <a:t>‹#›</a:t>
            </a:fld>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51D285FC-6478-44F9-9608-E89E3F771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578598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8C8E-09A6-48B4-BE72-08E08A5D0789}"/>
              </a:ext>
            </a:extLst>
          </p:cNvPr>
          <p:cNvSpPr>
            <a:spLocks noGrp="1"/>
          </p:cNvSpPr>
          <p:nvPr>
            <p:ph type="ctrTitle"/>
          </p:nvPr>
        </p:nvSpPr>
        <p:spPr>
          <a:xfrm>
            <a:off x="1524000" y="1122363"/>
            <a:ext cx="9144000" cy="2387600"/>
          </a:xfrm>
        </p:spPr>
        <p:txBody>
          <a:bodyPr anchor="b">
            <a:normAutofit/>
          </a:bodyPr>
          <a:lstStyle>
            <a:lvl1pPr algn="ctr">
              <a:defRPr sz="3200">
                <a:solidFill>
                  <a:schemeClr val="accent1">
                    <a:lumMod val="75000"/>
                  </a:schemeClr>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B041A-F026-46E2-B8DB-C2DEDA99AFCF}"/>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C76923AD-9EA8-4BD7-8FC9-370EA4F94AB3}"/>
              </a:ext>
            </a:extLst>
          </p:cNvPr>
          <p:cNvSpPr>
            <a:spLocks noGrp="1"/>
          </p:cNvSpPr>
          <p:nvPr>
            <p:ph type="dt" sz="half" idx="10"/>
          </p:nvPr>
        </p:nvSpPr>
        <p:spPr/>
        <p:txBody>
          <a:bodyPr/>
          <a:lstStyle>
            <a:lvl1pPr>
              <a:defRPr>
                <a:solidFill>
                  <a:schemeClr val="accent1">
                    <a:lumMod val="75000"/>
                  </a:schemeClr>
                </a:solidFill>
              </a:defRPr>
            </a:lvl1pPr>
          </a:lstStyle>
          <a:p>
            <a:fld id="{73F58354-0876-448A-89C0-E86F45F4CBB6}" type="datetimeFigureOut">
              <a:rPr lang="en-GB" smtClean="0"/>
              <a:pPr/>
              <a:t>06/09/2023</a:t>
            </a:fld>
            <a:endParaRPr lang="en-GB" dirty="0"/>
          </a:p>
        </p:txBody>
      </p:sp>
      <p:sp>
        <p:nvSpPr>
          <p:cNvPr id="5" name="Footer Placeholder 4">
            <a:extLst>
              <a:ext uri="{FF2B5EF4-FFF2-40B4-BE49-F238E27FC236}">
                <a16:creationId xmlns:a16="http://schemas.microsoft.com/office/drawing/2014/main" id="{934AC6B9-F7C5-49B7-8ECD-AB46B5E2382C}"/>
              </a:ext>
            </a:extLst>
          </p:cNvPr>
          <p:cNvSpPr>
            <a:spLocks noGrp="1"/>
          </p:cNvSpPr>
          <p:nvPr>
            <p:ph type="ftr" sz="quarter" idx="11"/>
          </p:nvPr>
        </p:nvSpPr>
        <p:spPr/>
        <p:txBody>
          <a:bodyPr/>
          <a:lstStyle>
            <a:lvl1pPr>
              <a:defRPr>
                <a:solidFill>
                  <a:schemeClr val="accent1">
                    <a:lumMod val="75000"/>
                  </a:schemeClr>
                </a:solidFill>
              </a:defRPr>
            </a:lvl1pPr>
          </a:lstStyle>
          <a:p>
            <a:endParaRPr lang="en-GB" dirty="0"/>
          </a:p>
        </p:txBody>
      </p:sp>
      <p:pic>
        <p:nvPicPr>
          <p:cNvPr id="7" name="Picture 6">
            <a:extLst>
              <a:ext uri="{FF2B5EF4-FFF2-40B4-BE49-F238E27FC236}">
                <a16:creationId xmlns:a16="http://schemas.microsoft.com/office/drawing/2014/main" id="{A0F2FB4A-8739-4BAE-9BF7-63E1E3B4B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5038" y="6310981"/>
            <a:ext cx="3738038" cy="328197"/>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7CB488FF-0B7B-48C4-8FDA-C79690526F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411465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A298-C3F3-4102-9503-F5CAE78A06F8}"/>
              </a:ext>
            </a:extLst>
          </p:cNvPr>
          <p:cNvSpPr>
            <a:spLocks noGrp="1"/>
          </p:cNvSpPr>
          <p:nvPr>
            <p:ph type="title"/>
          </p:nvPr>
        </p:nvSpPr>
        <p:spPr>
          <a:xfrm>
            <a:off x="838200" y="365125"/>
            <a:ext cx="874586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1CC3EF-333B-4089-92F0-F55D3899EF0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E3CC051-3D0A-46FD-ABFF-9DD2764962E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5" name="Footer Placeholder 4">
            <a:extLst>
              <a:ext uri="{FF2B5EF4-FFF2-40B4-BE49-F238E27FC236}">
                <a16:creationId xmlns:a16="http://schemas.microsoft.com/office/drawing/2014/main" id="{92CA2A79-C783-4642-86CD-0E090E405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BB385-4851-4E2F-A52B-C9082842E280}"/>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9B6655AB-8653-4EF7-A96C-F779B09995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087488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308A-D01B-47DF-A45D-07C45A5981EF}"/>
              </a:ext>
            </a:extLst>
          </p:cNvPr>
          <p:cNvSpPr>
            <a:spLocks noGrp="1"/>
          </p:cNvSpPr>
          <p:nvPr>
            <p:ph type="title"/>
          </p:nvPr>
        </p:nvSpPr>
        <p:spPr>
          <a:xfrm>
            <a:off x="831850" y="1709738"/>
            <a:ext cx="10515600" cy="2852737"/>
          </a:xfrm>
        </p:spPr>
        <p:txBody>
          <a:bodyPr anchor="b">
            <a:normAutofit/>
          </a:bodyPr>
          <a:lstStyle>
            <a:lvl1pPr>
              <a:defRPr sz="32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B7D6DA-38A8-437C-82F8-0BB6613E8C61}"/>
              </a:ext>
            </a:extLst>
          </p:cNvPr>
          <p:cNvSpPr>
            <a:spLocks noGrp="1"/>
          </p:cNvSpPr>
          <p:nvPr>
            <p:ph type="body" idx="1"/>
          </p:nvPr>
        </p:nvSpPr>
        <p:spPr>
          <a:xfrm>
            <a:off x="831850" y="4589463"/>
            <a:ext cx="10515600" cy="1500187"/>
          </a:xfrm>
        </p:spPr>
        <p:txBody>
          <a:bodyPr>
            <a:normAutofit/>
          </a:bodyPr>
          <a:lstStyle>
            <a:lvl1pPr marL="0" indent="0">
              <a:buNone/>
              <a:defRPr sz="36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9261FA3-E21A-494D-AB66-C7CCAD225199}"/>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5" name="Footer Placeholder 4">
            <a:extLst>
              <a:ext uri="{FF2B5EF4-FFF2-40B4-BE49-F238E27FC236}">
                <a16:creationId xmlns:a16="http://schemas.microsoft.com/office/drawing/2014/main" id="{7FD28C0C-4D48-4F65-82D4-97AFFE835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15290-BC0C-4D61-A1CF-F4382152FD37}"/>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1740D380-192E-47CC-B5F3-D8C2641A33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330528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A298-C3F3-4102-9503-F5CAE78A06F8}"/>
              </a:ext>
            </a:extLst>
          </p:cNvPr>
          <p:cNvSpPr>
            <a:spLocks noGrp="1"/>
          </p:cNvSpPr>
          <p:nvPr>
            <p:ph type="title"/>
          </p:nvPr>
        </p:nvSpPr>
        <p:spPr>
          <a:xfrm>
            <a:off x="838200" y="365125"/>
            <a:ext cx="874586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1CC3EF-333B-4089-92F0-F55D3899EF0C}"/>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E3CC051-3D0A-46FD-ABFF-9DD2764962E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5" name="Footer Placeholder 4">
            <a:extLst>
              <a:ext uri="{FF2B5EF4-FFF2-40B4-BE49-F238E27FC236}">
                <a16:creationId xmlns:a16="http://schemas.microsoft.com/office/drawing/2014/main" id="{92CA2A79-C783-4642-86CD-0E090E405CCB}"/>
              </a:ext>
            </a:extLst>
          </p:cNvPr>
          <p:cNvSpPr>
            <a:spLocks noGrp="1"/>
          </p:cNvSpPr>
          <p:nvPr>
            <p:ph type="ftr" sz="quarter" idx="11"/>
          </p:nvPr>
        </p:nvSpPr>
        <p:spPr/>
        <p:txBody>
          <a:bodyPr/>
          <a:lstStyle/>
          <a:p>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9B6655AB-8653-4EF7-A96C-F779B09995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0" name="Picture 9">
            <a:extLst>
              <a:ext uri="{FF2B5EF4-FFF2-40B4-BE49-F238E27FC236}">
                <a16:creationId xmlns:a16="http://schemas.microsoft.com/office/drawing/2014/main" id="{91201D73-8E25-8C08-0649-8F6115D04C52}"/>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835415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A651-E98B-4D1B-A199-D8F3E1D84365}"/>
              </a:ext>
            </a:extLst>
          </p:cNvPr>
          <p:cNvSpPr>
            <a:spLocks noGrp="1"/>
          </p:cNvSpPr>
          <p:nvPr>
            <p:ph type="title"/>
          </p:nvPr>
        </p:nvSpPr>
        <p:spPr>
          <a:xfrm>
            <a:off x="838200" y="365125"/>
            <a:ext cx="874586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3815323-64B4-4482-8E1B-2CC9E2FC6457}"/>
              </a:ext>
            </a:extLst>
          </p:cNvPr>
          <p:cNvSpPr>
            <a:spLocks noGrp="1"/>
          </p:cNvSpPr>
          <p:nvPr>
            <p:ph sz="half" idx="1" hasCustomPrompt="1"/>
          </p:nvPr>
        </p:nvSpPr>
        <p:spPr>
          <a:xfrm>
            <a:off x="838200" y="1825625"/>
            <a:ext cx="5181600" cy="4351338"/>
          </a:xfrm>
        </p:spPr>
        <p:txBody>
          <a:bodyPr/>
          <a:lstStyle>
            <a:lvl2pPr marL="800100" indent="-3429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Ø"/>
              <a:defRPr>
                <a:latin typeface="Arial" panose="020B0604020202020204" pitchFamily="34" charset="0"/>
                <a:cs typeface="Arial" panose="020B0604020202020204" pitchFamily="34" charset="0"/>
              </a:defRPr>
            </a:lvl3pPr>
            <a:lvl4pPr marL="1600200" indent="-228600">
              <a:buFont typeface="Wingdings" panose="05000000000000000000" pitchFamily="2" charset="2"/>
              <a:buChar char="Ø"/>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Ø"/>
              <a:defRPr>
                <a:latin typeface="Arial" panose="020B0604020202020204" pitchFamily="34" charset="0"/>
                <a:cs typeface="Arial"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1AD82CD-B840-4C85-AAAD-4C0F2498673F}"/>
              </a:ext>
            </a:extLst>
          </p:cNvPr>
          <p:cNvSpPr>
            <a:spLocks noGrp="1"/>
          </p:cNvSpPr>
          <p:nvPr>
            <p:ph sz="half" idx="2" hasCustomPrompt="1"/>
          </p:nvPr>
        </p:nvSpPr>
        <p:spPr>
          <a:xfrm>
            <a:off x="6172200" y="1825625"/>
            <a:ext cx="5181600" cy="4351338"/>
          </a:xfrm>
        </p:spPr>
        <p:txBody>
          <a:bodyPr/>
          <a:lstStyle>
            <a:lvl1pPr>
              <a:defRPr>
                <a:latin typeface="+mj-lt"/>
              </a:defRPr>
            </a:lvl1pPr>
            <a:lvl2pPr marL="800100" indent="-342900">
              <a:buFont typeface="Wingdings" panose="05000000000000000000" pitchFamily="2" charset="2"/>
              <a:buChar char="Ø"/>
              <a:defRPr>
                <a:latin typeface="Arial" panose="020B0604020202020204" pitchFamily="34" charset="0"/>
                <a:cs typeface="Arial" panose="020B0604020202020204" pitchFamily="34" charset="0"/>
              </a:defRPr>
            </a:lvl2pPr>
            <a:lvl3pPr marL="1257300" indent="-342900">
              <a:buFont typeface="Wingdings" panose="05000000000000000000" pitchFamily="2" charset="2"/>
              <a:buChar char="Ø"/>
              <a:defRPr>
                <a:latin typeface="Arial" panose="020B0604020202020204" pitchFamily="34" charset="0"/>
                <a:cs typeface="Arial" panose="020B0604020202020204" pitchFamily="34" charset="0"/>
              </a:defRPr>
            </a:lvl3pPr>
            <a:lvl4pPr marL="1657350" indent="-285750">
              <a:buFont typeface="Wingdings" panose="05000000000000000000" pitchFamily="2" charset="2"/>
              <a:buChar char="Ø"/>
              <a:defRPr>
                <a:latin typeface="Arial" panose="020B0604020202020204" pitchFamily="34" charset="0"/>
                <a:cs typeface="Arial" panose="020B0604020202020204" pitchFamily="34" charset="0"/>
              </a:defRPr>
            </a:lvl4pPr>
            <a:lvl5pPr marL="2114550" indent="-285750">
              <a:buFont typeface="Wingdings" panose="05000000000000000000" pitchFamily="2" charset="2"/>
              <a:buChar char="Ø"/>
              <a:defRPr>
                <a:latin typeface="Arial" panose="020B0604020202020204" pitchFamily="34" charset="0"/>
                <a:cs typeface="Arial"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A1BA051-B7E8-428A-8725-3E1C7AACA0AF}"/>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6" name="Footer Placeholder 5">
            <a:extLst>
              <a:ext uri="{FF2B5EF4-FFF2-40B4-BE49-F238E27FC236}">
                <a16:creationId xmlns:a16="http://schemas.microsoft.com/office/drawing/2014/main" id="{6E8E0C42-2B21-4BE3-95CB-489EEBEC69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D5CC47-9E1C-4CDF-B841-D7FF94AC80AB}"/>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895F0787-1F16-4768-ABC4-1D13B50EF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3410457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sp>
        <p:nvSpPr>
          <p:cNvPr id="9" name="Picture Placeholder 8">
            <a:extLst>
              <a:ext uri="{FF2B5EF4-FFF2-40B4-BE49-F238E27FC236}">
                <a16:creationId xmlns:a16="http://schemas.microsoft.com/office/drawing/2014/main" id="{358AD63D-F8C4-42DF-AC62-406FE04D9811}"/>
              </a:ext>
            </a:extLst>
          </p:cNvPr>
          <p:cNvSpPr>
            <a:spLocks noGrp="1"/>
          </p:cNvSpPr>
          <p:nvPr>
            <p:ph type="pic" sz="quarter" idx="13"/>
          </p:nvPr>
        </p:nvSpPr>
        <p:spPr>
          <a:xfrm>
            <a:off x="31751" y="1"/>
            <a:ext cx="5197072" cy="6858000"/>
          </a:xfr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11" name="Text Placeholder 10">
            <a:extLst>
              <a:ext uri="{FF2B5EF4-FFF2-40B4-BE49-F238E27FC236}">
                <a16:creationId xmlns:a16="http://schemas.microsoft.com/office/drawing/2014/main" id="{A4A72E4D-A7BB-4C93-A3B4-43C0F30AB1C2}"/>
              </a:ext>
            </a:extLst>
          </p:cNvPr>
          <p:cNvSpPr>
            <a:spLocks noGrp="1"/>
          </p:cNvSpPr>
          <p:nvPr>
            <p:ph type="body" sz="quarter" idx="14"/>
          </p:nvPr>
        </p:nvSpPr>
        <p:spPr>
          <a:xfrm>
            <a:off x="5873839" y="1445419"/>
            <a:ext cx="5654072" cy="889000"/>
          </a:xfrm>
        </p:spPr>
        <p:txBody>
          <a:bodyPr>
            <a:normAutofit/>
          </a:bodyPr>
          <a:lstStyle>
            <a:lvl1pPr marL="0" indent="0">
              <a:buNone/>
              <a:defRPr sz="3200">
                <a:solidFill>
                  <a:srgbClr val="005EA4"/>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CCFEAE33-5F37-4727-A90F-BBD28BFFE554}"/>
              </a:ext>
            </a:extLst>
          </p:cNvPr>
          <p:cNvSpPr>
            <a:spLocks noGrp="1"/>
          </p:cNvSpPr>
          <p:nvPr>
            <p:ph type="body" sz="quarter" idx="15"/>
          </p:nvPr>
        </p:nvSpPr>
        <p:spPr>
          <a:xfrm>
            <a:off x="5962918" y="3155950"/>
            <a:ext cx="5654072" cy="2446338"/>
          </a:xfrm>
        </p:spPr>
        <p:txBody>
          <a:bodyPr/>
          <a:lstStyle>
            <a:lvl1pPr marL="0" indent="0">
              <a:buNone/>
              <a:defRPr>
                <a:solidFill>
                  <a:srgbClr val="005EA4"/>
                </a:solidFill>
                <a:latin typeface="Arial" panose="020B0604020202020204" pitchFamily="34" charset="0"/>
                <a:cs typeface="Arial" panose="020B0604020202020204" pitchFamily="34" charset="0"/>
              </a:defRPr>
            </a:lvl1pPr>
            <a:lvl2pPr>
              <a:defRPr>
                <a:solidFill>
                  <a:srgbClr val="005EA4"/>
                </a:solidFill>
                <a:latin typeface="Arial" panose="020B0604020202020204" pitchFamily="34" charset="0"/>
                <a:cs typeface="Arial" panose="020B0604020202020204" pitchFamily="34" charset="0"/>
              </a:defRPr>
            </a:lvl2pPr>
            <a:lvl3pPr>
              <a:defRPr>
                <a:solidFill>
                  <a:srgbClr val="005EA4"/>
                </a:solidFill>
                <a:latin typeface="Arial" panose="020B0604020202020204" pitchFamily="34" charset="0"/>
                <a:cs typeface="Arial" panose="020B0604020202020204" pitchFamily="34" charset="0"/>
              </a:defRPr>
            </a:lvl3pPr>
            <a:lvl4pPr>
              <a:defRPr>
                <a:solidFill>
                  <a:srgbClr val="005EA4"/>
                </a:solidFill>
                <a:latin typeface="Arial" panose="020B0604020202020204" pitchFamily="34" charset="0"/>
                <a:cs typeface="Arial" panose="020B0604020202020204" pitchFamily="34" charset="0"/>
              </a:defRPr>
            </a:lvl4pPr>
            <a:lvl5pPr>
              <a:defRPr>
                <a:solidFill>
                  <a:srgbClr val="005EA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descr="A picture containing graphical user interface&#10;&#10;Description automatically generated">
            <a:extLst>
              <a:ext uri="{FF2B5EF4-FFF2-40B4-BE49-F238E27FC236}">
                <a16:creationId xmlns:a16="http://schemas.microsoft.com/office/drawing/2014/main" id="{F84FFB36-5E89-45E0-8114-7A70E8C6CD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6" name="Picture 12" descr="CEQ">
            <a:extLst>
              <a:ext uri="{FF2B5EF4-FFF2-40B4-BE49-F238E27FC236}">
                <a16:creationId xmlns:a16="http://schemas.microsoft.com/office/drawing/2014/main" id="{E3B54F41-F4E8-B79D-CFB9-BF8E034A1232}"/>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70"/>
          <a:stretch>
            <a:fillRect/>
          </a:stretch>
        </p:blipFill>
        <p:spPr bwMode="auto">
          <a:xfrm>
            <a:off x="8772302" y="6266474"/>
            <a:ext cx="309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010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DCEAA5-2A17-417B-8C58-ED2BE4C04690}"/>
              </a:ext>
            </a:extLst>
          </p:cNvPr>
          <p:cNvSpPr>
            <a:spLocks noGrp="1"/>
          </p:cNvSpPr>
          <p:nvPr>
            <p:ph type="sldNum" sz="quarter" idx="12"/>
          </p:nvPr>
        </p:nvSpPr>
        <p:spPr/>
        <p:txBody>
          <a:bodyPr/>
          <a:lstStyle/>
          <a:p>
            <a:fld id="{FB6083EF-2684-40D5-B43E-01D5B4D976DC}" type="slidenum">
              <a:rPr lang="en-GB" smtClean="0"/>
              <a:t>‹#›</a:t>
            </a:fld>
            <a:endParaRPr lang="en-GB"/>
          </a:p>
        </p:txBody>
      </p:sp>
    </p:spTree>
    <p:extLst>
      <p:ext uri="{BB962C8B-B14F-4D97-AF65-F5344CB8AC3E}">
        <p14:creationId xmlns:p14="http://schemas.microsoft.com/office/powerpoint/2010/main" val="56112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CFFC-8597-4AB6-8C6E-2F53EC07B59E}"/>
              </a:ext>
            </a:extLst>
          </p:cNvPr>
          <p:cNvSpPr>
            <a:spLocks noGrp="1"/>
          </p:cNvSpPr>
          <p:nvPr>
            <p:ph type="title"/>
          </p:nvPr>
        </p:nvSpPr>
        <p:spPr>
          <a:xfrm>
            <a:off x="838200" y="365125"/>
            <a:ext cx="8550499"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339A924C-0019-4E08-A56A-9513EE610147}"/>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4" name="Footer Placeholder 3">
            <a:extLst>
              <a:ext uri="{FF2B5EF4-FFF2-40B4-BE49-F238E27FC236}">
                <a16:creationId xmlns:a16="http://schemas.microsoft.com/office/drawing/2014/main" id="{90DDAB1D-4C06-47FB-8B68-C88DEE223A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480192-A7CA-4519-ABCA-8E7557B5515D}"/>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6" name="Picture 5" descr="A picture containing graphical user interface&#10;&#10;Description automatically generated">
            <a:extLst>
              <a:ext uri="{FF2B5EF4-FFF2-40B4-BE49-F238E27FC236}">
                <a16:creationId xmlns:a16="http://schemas.microsoft.com/office/drawing/2014/main" id="{9CA29C61-177E-4E5A-8338-BC425F097E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
        <p:nvSpPr>
          <p:cNvPr id="10" name="Text Placeholder 9">
            <a:extLst>
              <a:ext uri="{FF2B5EF4-FFF2-40B4-BE49-F238E27FC236}">
                <a16:creationId xmlns:a16="http://schemas.microsoft.com/office/drawing/2014/main" id="{8BE5B2D8-E9BF-4FAA-B1E0-A30B3A4EE2C9}"/>
              </a:ext>
            </a:extLst>
          </p:cNvPr>
          <p:cNvSpPr>
            <a:spLocks noGrp="1"/>
          </p:cNvSpPr>
          <p:nvPr>
            <p:ph type="body" sz="quarter" idx="13"/>
          </p:nvPr>
        </p:nvSpPr>
        <p:spPr>
          <a:xfrm>
            <a:off x="838200" y="2549525"/>
            <a:ext cx="10515600" cy="3297238"/>
          </a:xfrm>
        </p:spPr>
        <p:txBody>
          <a:bodyPr>
            <a:normAutofit/>
          </a:bodyPr>
          <a:lstStyle>
            <a:lvl1pPr marL="0" indent="0" algn="l">
              <a:buSzPct val="40000"/>
              <a:buFontTx/>
              <a:buNone/>
              <a:defRPr sz="2400">
                <a:latin typeface="Arial" panose="020B0604020202020204" pitchFamily="34" charset="0"/>
                <a:cs typeface="Arial" panose="020B0604020202020204" pitchFamily="34" charset="0"/>
              </a:defRPr>
            </a:lvl1pPr>
            <a:lvl2pPr marL="457200" indent="0" algn="l">
              <a:buNone/>
              <a:defRPr/>
            </a:lvl2pPr>
            <a:lvl3pPr algn="l">
              <a:defRPr/>
            </a:lvl3pPr>
            <a:lvl4pPr algn="l">
              <a:defRPr/>
            </a:lvl4pPr>
            <a:lvl5pPr algn="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180780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179B-C30A-4E32-8418-15EA5591647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6F0FAE9-F24F-4CE1-BE36-5405EC8B1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C28619C-A0D9-4DB1-9D0A-264A3D7B4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B7A52A9-938A-4A61-A00C-A8E6E041D93B}"/>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6" name="Footer Placeholder 5">
            <a:extLst>
              <a:ext uri="{FF2B5EF4-FFF2-40B4-BE49-F238E27FC236}">
                <a16:creationId xmlns:a16="http://schemas.microsoft.com/office/drawing/2014/main" id="{CAB612AA-E58C-4C67-91B4-9DD9B06695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9AA872-353F-441C-97E4-CC8F789F6597}"/>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846E44A7-9145-4235-8B77-3D0DDB831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1497965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7DFD-377B-42A6-8411-FCF8E4D81B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57E449-968B-4459-8830-0CF28F5B0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BCBA41-3B6F-4557-85C8-BB10643CB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C8BF08-51D9-4E0D-A180-855AEFFD2E9D}"/>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6" name="Footer Placeholder 5">
            <a:extLst>
              <a:ext uri="{FF2B5EF4-FFF2-40B4-BE49-F238E27FC236}">
                <a16:creationId xmlns:a16="http://schemas.microsoft.com/office/drawing/2014/main" id="{03A81A18-0A00-4F04-9BB5-75AB10C348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5BFB8C-B87D-4592-A9BE-07F0A5BE648C}"/>
              </a:ext>
            </a:extLst>
          </p:cNvPr>
          <p:cNvSpPr>
            <a:spLocks noGrp="1"/>
          </p:cNvSpPr>
          <p:nvPr>
            <p:ph type="sldNum" sz="quarter" idx="12"/>
          </p:nvPr>
        </p:nvSpPr>
        <p:spPr/>
        <p:txBody>
          <a:bodyPr/>
          <a:lstStyle/>
          <a:p>
            <a:fld id="{FB6083EF-2684-40D5-B43E-01D5B4D976DC}" type="slidenum">
              <a:rPr lang="en-GB" smtClean="0"/>
              <a:t>‹#›</a:t>
            </a:fld>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5C189D1E-7CA2-4CC2-A35C-5DF6986F4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23294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p>
            <a:endParaRPr lang="en-GB"/>
          </a:p>
        </p:txBody>
      </p:sp>
      <p:sp>
        <p:nvSpPr>
          <p:cNvPr id="7" name="Text Placeholder 6">
            <a:extLst>
              <a:ext uri="{FF2B5EF4-FFF2-40B4-BE49-F238E27FC236}">
                <a16:creationId xmlns:a16="http://schemas.microsoft.com/office/drawing/2014/main" id="{3B5D9760-624B-4D33-9853-AC71AAA87CB0}"/>
              </a:ext>
            </a:extLst>
          </p:cNvPr>
          <p:cNvSpPr>
            <a:spLocks noGrp="1"/>
          </p:cNvSpPr>
          <p:nvPr>
            <p:ph type="body" sz="quarter" idx="12"/>
          </p:nvPr>
        </p:nvSpPr>
        <p:spPr>
          <a:xfrm>
            <a:off x="550863" y="677863"/>
            <a:ext cx="8513762" cy="963612"/>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12" descr="CEQ">
            <a:extLst>
              <a:ext uri="{FF2B5EF4-FFF2-40B4-BE49-F238E27FC236}">
                <a16:creationId xmlns:a16="http://schemas.microsoft.com/office/drawing/2014/main" id="{0FCF6B79-F907-2F0C-BB7F-DF2D6D71098F}"/>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7770"/>
          <a:stretch>
            <a:fillRect/>
          </a:stretch>
        </p:blipFill>
        <p:spPr bwMode="auto">
          <a:xfrm>
            <a:off x="8772302" y="6266474"/>
            <a:ext cx="309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776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33A5-5B62-421B-9C7F-657FBA7158CC}"/>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F053A61-ABCF-4DCA-AA16-629AC8F7CB55}"/>
              </a:ext>
            </a:extLst>
          </p:cNvPr>
          <p:cNvSpPr>
            <a:spLocks noGrp="1"/>
          </p:cNvSpPr>
          <p:nvPr>
            <p:ph type="dt" sz="half" idx="10"/>
          </p:nvPr>
        </p:nvSpPr>
        <p:spPr/>
        <p:txBody>
          <a:bodyPr/>
          <a:lstStyle/>
          <a:p>
            <a:fld id="{974E62BB-FEA1-4C10-9E17-4440644174E0}" type="datetimeFigureOut">
              <a:rPr lang="en-GB" smtClean="0"/>
              <a:t>06/09/2023</a:t>
            </a:fld>
            <a:endParaRPr lang="en-GB"/>
          </a:p>
        </p:txBody>
      </p:sp>
      <p:sp>
        <p:nvSpPr>
          <p:cNvPr id="4" name="Footer Placeholder 3">
            <a:extLst>
              <a:ext uri="{FF2B5EF4-FFF2-40B4-BE49-F238E27FC236}">
                <a16:creationId xmlns:a16="http://schemas.microsoft.com/office/drawing/2014/main" id="{233C666D-F943-4E3E-8A6A-1B3603AB75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89F686-732A-48F7-A298-2BA960E70E31}"/>
              </a:ext>
            </a:extLst>
          </p:cNvPr>
          <p:cNvSpPr>
            <a:spLocks noGrp="1"/>
          </p:cNvSpPr>
          <p:nvPr>
            <p:ph type="sldNum" sz="quarter" idx="12"/>
          </p:nvPr>
        </p:nvSpPr>
        <p:spPr/>
        <p:txBody>
          <a:bodyPr/>
          <a:lstStyle/>
          <a:p>
            <a:fld id="{F4F22023-E3F7-4EE7-81BC-417B45D2A05C}" type="slidenum">
              <a:rPr lang="en-GB" smtClean="0"/>
              <a:t>‹#›</a:t>
            </a:fld>
            <a:endParaRPr lang="en-GB"/>
          </a:p>
        </p:txBody>
      </p:sp>
    </p:spTree>
    <p:extLst>
      <p:ext uri="{BB962C8B-B14F-4D97-AF65-F5344CB8AC3E}">
        <p14:creationId xmlns:p14="http://schemas.microsoft.com/office/powerpoint/2010/main" val="360458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308A-D01B-47DF-A45D-07C45A5981EF}"/>
              </a:ext>
            </a:extLst>
          </p:cNvPr>
          <p:cNvSpPr>
            <a:spLocks noGrp="1"/>
          </p:cNvSpPr>
          <p:nvPr>
            <p:ph type="title"/>
          </p:nvPr>
        </p:nvSpPr>
        <p:spPr>
          <a:xfrm>
            <a:off x="831850" y="1709738"/>
            <a:ext cx="10515600" cy="2852737"/>
          </a:xfrm>
        </p:spPr>
        <p:txBody>
          <a:bodyPr anchor="b">
            <a:normAutofit/>
          </a:bodyPr>
          <a:lstStyle>
            <a:lvl1pPr>
              <a:defRPr sz="32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BB7D6DA-38A8-437C-82F8-0BB6613E8C61}"/>
              </a:ext>
            </a:extLst>
          </p:cNvPr>
          <p:cNvSpPr>
            <a:spLocks noGrp="1"/>
          </p:cNvSpPr>
          <p:nvPr>
            <p:ph type="body" idx="1"/>
          </p:nvPr>
        </p:nvSpPr>
        <p:spPr>
          <a:xfrm>
            <a:off x="831850" y="4589463"/>
            <a:ext cx="10515600" cy="1500187"/>
          </a:xfrm>
        </p:spPr>
        <p:txBody>
          <a:bodyPr>
            <a:normAutofit/>
          </a:bodyPr>
          <a:lstStyle>
            <a:lvl1pPr marL="0" indent="0">
              <a:buNone/>
              <a:defRPr sz="36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9261FA3-E21A-494D-AB66-C7CCAD225199}"/>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5" name="Footer Placeholder 4">
            <a:extLst>
              <a:ext uri="{FF2B5EF4-FFF2-40B4-BE49-F238E27FC236}">
                <a16:creationId xmlns:a16="http://schemas.microsoft.com/office/drawing/2014/main" id="{7FD28C0C-4D48-4F65-82D4-97AFFE835915}"/>
              </a:ext>
            </a:extLst>
          </p:cNvPr>
          <p:cNvSpPr>
            <a:spLocks noGrp="1"/>
          </p:cNvSpPr>
          <p:nvPr>
            <p:ph type="ftr" sz="quarter" idx="11"/>
          </p:nvPr>
        </p:nvSpPr>
        <p:spPr/>
        <p:txBody>
          <a:bodyPr/>
          <a:lstStyle/>
          <a:p>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1740D380-192E-47CC-B5F3-D8C2641A33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0" name="Picture 9">
            <a:extLst>
              <a:ext uri="{FF2B5EF4-FFF2-40B4-BE49-F238E27FC236}">
                <a16:creationId xmlns:a16="http://schemas.microsoft.com/office/drawing/2014/main" id="{804B846F-F3FB-7BF1-5D06-628CD97C7B26}"/>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59126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A651-E98B-4D1B-A199-D8F3E1D84365}"/>
              </a:ext>
            </a:extLst>
          </p:cNvPr>
          <p:cNvSpPr>
            <a:spLocks noGrp="1"/>
          </p:cNvSpPr>
          <p:nvPr>
            <p:ph type="title"/>
          </p:nvPr>
        </p:nvSpPr>
        <p:spPr>
          <a:xfrm>
            <a:off x="838200" y="365125"/>
            <a:ext cx="874586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3815323-64B4-4482-8E1B-2CC9E2FC6457}"/>
              </a:ext>
            </a:extLst>
          </p:cNvPr>
          <p:cNvSpPr>
            <a:spLocks noGrp="1"/>
          </p:cNvSpPr>
          <p:nvPr>
            <p:ph sz="half" idx="1" hasCustomPrompt="1"/>
          </p:nvPr>
        </p:nvSpPr>
        <p:spPr>
          <a:xfrm>
            <a:off x="838200" y="1825625"/>
            <a:ext cx="5181600" cy="4351338"/>
          </a:xfrm>
        </p:spPr>
        <p:txBody>
          <a:bodyPr/>
          <a:lstStyle>
            <a:lvl2pPr marL="800100" indent="-342900">
              <a:buFont typeface="Wingdings" panose="05000000000000000000" pitchFamily="2" charset="2"/>
              <a:buChar char="Ø"/>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Ø"/>
              <a:defRPr>
                <a:latin typeface="Arial" panose="020B0604020202020204" pitchFamily="34" charset="0"/>
                <a:cs typeface="Arial" panose="020B0604020202020204" pitchFamily="34" charset="0"/>
              </a:defRPr>
            </a:lvl3pPr>
            <a:lvl4pPr marL="1600200" indent="-228600">
              <a:buFont typeface="Wingdings" panose="05000000000000000000" pitchFamily="2" charset="2"/>
              <a:buChar char="Ø"/>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Ø"/>
              <a:defRPr>
                <a:latin typeface="Arial" panose="020B0604020202020204" pitchFamily="34" charset="0"/>
                <a:cs typeface="Arial"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1AD82CD-B840-4C85-AAAD-4C0F2498673F}"/>
              </a:ext>
            </a:extLst>
          </p:cNvPr>
          <p:cNvSpPr>
            <a:spLocks noGrp="1"/>
          </p:cNvSpPr>
          <p:nvPr>
            <p:ph sz="half" idx="2" hasCustomPrompt="1"/>
          </p:nvPr>
        </p:nvSpPr>
        <p:spPr>
          <a:xfrm>
            <a:off x="6172200" y="1825625"/>
            <a:ext cx="5181600" cy="4351338"/>
          </a:xfrm>
        </p:spPr>
        <p:txBody>
          <a:bodyPr/>
          <a:lstStyle>
            <a:lvl1pPr>
              <a:defRPr>
                <a:latin typeface="+mj-lt"/>
              </a:defRPr>
            </a:lvl1pPr>
            <a:lvl2pPr marL="800100" indent="-342900">
              <a:buFont typeface="Wingdings" panose="05000000000000000000" pitchFamily="2" charset="2"/>
              <a:buChar char="Ø"/>
              <a:defRPr>
                <a:latin typeface="Arial" panose="020B0604020202020204" pitchFamily="34" charset="0"/>
                <a:cs typeface="Arial" panose="020B0604020202020204" pitchFamily="34" charset="0"/>
              </a:defRPr>
            </a:lvl2pPr>
            <a:lvl3pPr marL="1257300" indent="-342900">
              <a:buFont typeface="Wingdings" panose="05000000000000000000" pitchFamily="2" charset="2"/>
              <a:buChar char="Ø"/>
              <a:defRPr>
                <a:latin typeface="Arial" panose="020B0604020202020204" pitchFamily="34" charset="0"/>
                <a:cs typeface="Arial" panose="020B0604020202020204" pitchFamily="34" charset="0"/>
              </a:defRPr>
            </a:lvl3pPr>
            <a:lvl4pPr marL="1657350" indent="-285750">
              <a:buFont typeface="Wingdings" panose="05000000000000000000" pitchFamily="2" charset="2"/>
              <a:buChar char="Ø"/>
              <a:defRPr>
                <a:latin typeface="Arial" panose="020B0604020202020204" pitchFamily="34" charset="0"/>
                <a:cs typeface="Arial" panose="020B0604020202020204" pitchFamily="34" charset="0"/>
              </a:defRPr>
            </a:lvl4pPr>
            <a:lvl5pPr marL="2114550" indent="-285750">
              <a:buFont typeface="Wingdings" panose="05000000000000000000" pitchFamily="2" charset="2"/>
              <a:buChar char="Ø"/>
              <a:defRPr>
                <a:latin typeface="Arial" panose="020B0604020202020204" pitchFamily="34" charset="0"/>
                <a:cs typeface="Arial"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A1BA051-B7E8-428A-8725-3E1C7AACA0AF}"/>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6" name="Footer Placeholder 5">
            <a:extLst>
              <a:ext uri="{FF2B5EF4-FFF2-40B4-BE49-F238E27FC236}">
                <a16:creationId xmlns:a16="http://schemas.microsoft.com/office/drawing/2014/main" id="{6E8E0C42-2B21-4BE3-95CB-489EEBEC699D}"/>
              </a:ext>
            </a:extLst>
          </p:cNvPr>
          <p:cNvSpPr>
            <a:spLocks noGrp="1"/>
          </p:cNvSpPr>
          <p:nvPr>
            <p:ph type="ftr" sz="quarter" idx="11"/>
          </p:nvPr>
        </p:nvSpPr>
        <p:spPr/>
        <p:txBody>
          <a:bodyPr/>
          <a:lstStyle/>
          <a:p>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895F0787-1F16-4768-ABC4-1D13B50EF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11" name="Picture 10">
            <a:extLst>
              <a:ext uri="{FF2B5EF4-FFF2-40B4-BE49-F238E27FC236}">
                <a16:creationId xmlns:a16="http://schemas.microsoft.com/office/drawing/2014/main" id="{61B1730C-FB51-B8C3-5851-00122BC0B31D}"/>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106284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F3F2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lvl1pPr>
              <a:defRPr baseline="0">
                <a:latin typeface="Arial" panose="020B0604020202020204" pitchFamily="34" charset="0"/>
              </a:defRPr>
            </a:lvl1pPr>
          </a:lstStyle>
          <a:p>
            <a:endParaRPr lang="en-GB" dirty="0"/>
          </a:p>
        </p:txBody>
      </p:sp>
      <p:sp>
        <p:nvSpPr>
          <p:cNvPr id="9" name="Picture Placeholder 8">
            <a:extLst>
              <a:ext uri="{FF2B5EF4-FFF2-40B4-BE49-F238E27FC236}">
                <a16:creationId xmlns:a16="http://schemas.microsoft.com/office/drawing/2014/main" id="{358AD63D-F8C4-42DF-AC62-406FE04D9811}"/>
              </a:ext>
            </a:extLst>
          </p:cNvPr>
          <p:cNvSpPr>
            <a:spLocks noGrp="1"/>
          </p:cNvSpPr>
          <p:nvPr>
            <p:ph type="pic" sz="quarter" idx="13"/>
          </p:nvPr>
        </p:nvSpPr>
        <p:spPr>
          <a:xfrm>
            <a:off x="31751" y="1"/>
            <a:ext cx="5197072" cy="6858000"/>
          </a:xfr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11" name="Text Placeholder 10">
            <a:extLst>
              <a:ext uri="{FF2B5EF4-FFF2-40B4-BE49-F238E27FC236}">
                <a16:creationId xmlns:a16="http://schemas.microsoft.com/office/drawing/2014/main" id="{A4A72E4D-A7BB-4C93-A3B4-43C0F30AB1C2}"/>
              </a:ext>
            </a:extLst>
          </p:cNvPr>
          <p:cNvSpPr>
            <a:spLocks noGrp="1"/>
          </p:cNvSpPr>
          <p:nvPr>
            <p:ph type="body" sz="quarter" idx="14"/>
          </p:nvPr>
        </p:nvSpPr>
        <p:spPr>
          <a:xfrm>
            <a:off x="5873839" y="1445419"/>
            <a:ext cx="5654072" cy="889000"/>
          </a:xfrm>
        </p:spPr>
        <p:txBody>
          <a:bodyPr>
            <a:normAutofit/>
          </a:bodyPr>
          <a:lstStyle>
            <a:lvl1pPr marL="0" indent="0">
              <a:buNone/>
              <a:defRPr sz="3200">
                <a:solidFill>
                  <a:srgbClr val="005EA4"/>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CCFEAE33-5F37-4727-A90F-BBD28BFFE554}"/>
              </a:ext>
            </a:extLst>
          </p:cNvPr>
          <p:cNvSpPr>
            <a:spLocks noGrp="1"/>
          </p:cNvSpPr>
          <p:nvPr>
            <p:ph type="body" sz="quarter" idx="15"/>
          </p:nvPr>
        </p:nvSpPr>
        <p:spPr>
          <a:xfrm>
            <a:off x="5962918" y="3155950"/>
            <a:ext cx="5654072" cy="2446338"/>
          </a:xfrm>
        </p:spPr>
        <p:txBody>
          <a:bodyPr/>
          <a:lstStyle>
            <a:lvl1pPr marL="0" indent="0">
              <a:buNone/>
              <a:defRPr>
                <a:solidFill>
                  <a:srgbClr val="005EA4"/>
                </a:solidFill>
                <a:latin typeface="Arial" panose="020B0604020202020204" pitchFamily="34" charset="0"/>
                <a:cs typeface="Arial" panose="020B0604020202020204" pitchFamily="34" charset="0"/>
              </a:defRPr>
            </a:lvl1pPr>
            <a:lvl2pPr>
              <a:defRPr>
                <a:solidFill>
                  <a:srgbClr val="005EA4"/>
                </a:solidFill>
                <a:latin typeface="Arial" panose="020B0604020202020204" pitchFamily="34" charset="0"/>
                <a:cs typeface="Arial" panose="020B0604020202020204" pitchFamily="34" charset="0"/>
              </a:defRPr>
            </a:lvl2pPr>
            <a:lvl3pPr>
              <a:defRPr>
                <a:solidFill>
                  <a:srgbClr val="005EA4"/>
                </a:solidFill>
                <a:latin typeface="Arial" panose="020B0604020202020204" pitchFamily="34" charset="0"/>
                <a:cs typeface="Arial" panose="020B0604020202020204" pitchFamily="34" charset="0"/>
              </a:defRPr>
            </a:lvl3pPr>
            <a:lvl4pPr>
              <a:defRPr>
                <a:solidFill>
                  <a:srgbClr val="005EA4"/>
                </a:solidFill>
                <a:latin typeface="Arial" panose="020B0604020202020204" pitchFamily="34" charset="0"/>
                <a:cs typeface="Arial" panose="020B0604020202020204" pitchFamily="34" charset="0"/>
              </a:defRPr>
            </a:lvl4pPr>
            <a:lvl5pPr>
              <a:defRPr>
                <a:solidFill>
                  <a:srgbClr val="005EA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descr="A picture containing graphical user interface&#10;&#10;Description automatically generated">
            <a:extLst>
              <a:ext uri="{FF2B5EF4-FFF2-40B4-BE49-F238E27FC236}">
                <a16:creationId xmlns:a16="http://schemas.microsoft.com/office/drawing/2014/main" id="{F84FFB36-5E89-45E0-8114-7A70E8C6CD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5" name="Picture 4">
            <a:extLst>
              <a:ext uri="{FF2B5EF4-FFF2-40B4-BE49-F238E27FC236}">
                <a16:creationId xmlns:a16="http://schemas.microsoft.com/office/drawing/2014/main" id="{FBCA356B-6036-E48D-1FBB-84F2A6C5F688}"/>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24099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rgbClr val="F3F2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6" name="Picture 5">
            <a:extLst>
              <a:ext uri="{FF2B5EF4-FFF2-40B4-BE49-F238E27FC236}">
                <a16:creationId xmlns:a16="http://schemas.microsoft.com/office/drawing/2014/main" id="{AA3F6F18-6A78-2572-F9AD-F25B6B13B2E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spTree>
    <p:extLst>
      <p:ext uri="{BB962C8B-B14F-4D97-AF65-F5344CB8AC3E}">
        <p14:creationId xmlns:p14="http://schemas.microsoft.com/office/powerpoint/2010/main" val="37513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6" name="Picture 5">
            <a:extLst>
              <a:ext uri="{FF2B5EF4-FFF2-40B4-BE49-F238E27FC236}">
                <a16:creationId xmlns:a16="http://schemas.microsoft.com/office/drawing/2014/main" id="{3C8906C4-3A97-ABB7-917F-59271387E598}"/>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314" y="6301735"/>
            <a:ext cx="3827178" cy="308983"/>
          </a:xfrm>
          <a:prstGeom prst="rect">
            <a:avLst/>
          </a:prstGeom>
          <a:solidFill>
            <a:srgbClr val="F3F2E1"/>
          </a:solidFill>
          <a:ln>
            <a:noFill/>
          </a:ln>
        </p:spPr>
      </p:pic>
      <p:pic>
        <p:nvPicPr>
          <p:cNvPr id="7" name="Picture 6" descr="A picture containing graphical user interface&#10;&#10;Description automatically generated">
            <a:extLst>
              <a:ext uri="{FF2B5EF4-FFF2-40B4-BE49-F238E27FC236}">
                <a16:creationId xmlns:a16="http://schemas.microsoft.com/office/drawing/2014/main" id="{E170FD47-281E-FA6D-C875-3D1DB69ADF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378864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3684-5462-47D4-9699-A76538B3DE02}"/>
              </a:ext>
            </a:extLst>
          </p:cNvPr>
          <p:cNvSpPr>
            <a:spLocks noGrp="1"/>
          </p:cNvSpPr>
          <p:nvPr>
            <p:ph type="dt" sz="half" idx="10"/>
          </p:nvPr>
        </p:nvSpPr>
        <p:spPr/>
        <p:txBody>
          <a:bodyPr/>
          <a:lstStyle/>
          <a:p>
            <a:fld id="{73F58354-0876-448A-89C0-E86F45F4CBB6}" type="datetimeFigureOut">
              <a:rPr lang="en-GB" smtClean="0"/>
              <a:t>06/09/2023</a:t>
            </a:fld>
            <a:endParaRPr lang="en-GB"/>
          </a:p>
        </p:txBody>
      </p:sp>
      <p:sp>
        <p:nvSpPr>
          <p:cNvPr id="3" name="Footer Placeholder 2">
            <a:extLst>
              <a:ext uri="{FF2B5EF4-FFF2-40B4-BE49-F238E27FC236}">
                <a16:creationId xmlns:a16="http://schemas.microsoft.com/office/drawing/2014/main" id="{10C525F9-7E8F-4425-A799-D1ED6496BA59}"/>
              </a:ext>
            </a:extLst>
          </p:cNvPr>
          <p:cNvSpPr>
            <a:spLocks noGrp="1"/>
          </p:cNvSpPr>
          <p:nvPr>
            <p:ph type="ftr" sz="quarter" idx="11"/>
          </p:nvPr>
        </p:nvSpPr>
        <p:spPr/>
        <p:txBody>
          <a:bodyPr/>
          <a:lstStyle/>
          <a:p>
            <a:endParaRPr lang="en-GB"/>
          </a:p>
        </p:txBody>
      </p:sp>
      <p:pic>
        <p:nvPicPr>
          <p:cNvPr id="5" name="Picture 12" descr="CEQ">
            <a:extLst>
              <a:ext uri="{FF2B5EF4-FFF2-40B4-BE49-F238E27FC236}">
                <a16:creationId xmlns:a16="http://schemas.microsoft.com/office/drawing/2014/main" id="{A4A125A3-B9B6-D2A9-A063-53F45919D4DA}"/>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7770"/>
          <a:stretch>
            <a:fillRect/>
          </a:stretch>
        </p:blipFill>
        <p:spPr bwMode="auto">
          <a:xfrm>
            <a:off x="8772302" y="6266474"/>
            <a:ext cx="309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NHSBT logo">
            <a:extLst>
              <a:ext uri="{FF2B5EF4-FFF2-40B4-BE49-F238E27FC236}">
                <a16:creationId xmlns:a16="http://schemas.microsoft.com/office/drawing/2014/main" id="{A34DEC93-99F3-CCF6-EDA3-2BB5CBF382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43204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10.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5.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7.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5.xml"/><Relationship Id="rId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2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3C621-16F5-4456-8016-419C6C67E77D}"/>
              </a:ext>
            </a:extLst>
          </p:cNvPr>
          <p:cNvSpPr>
            <a:spLocks noGrp="1"/>
          </p:cNvSpPr>
          <p:nvPr>
            <p:ph type="title"/>
          </p:nvPr>
        </p:nvSpPr>
        <p:spPr>
          <a:xfrm>
            <a:off x="838200" y="365125"/>
            <a:ext cx="8640651"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448272F-6422-4E6F-B594-20F793F47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53BD94D-F10F-4283-ADCB-2EBADC92A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lumMod val="75000"/>
                  </a:schemeClr>
                </a:solidFill>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5" name="Footer Placeholder 4">
            <a:extLst>
              <a:ext uri="{FF2B5EF4-FFF2-40B4-BE49-F238E27FC236}">
                <a16:creationId xmlns:a16="http://schemas.microsoft.com/office/drawing/2014/main" id="{06FAA339-DD58-41A6-801B-4E6FCC73C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E4197CB5-C9B1-4107-A75F-6475553F4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latin typeface="Arial" panose="020B0604020202020204" pitchFamily="34" charset="0"/>
                <a:cs typeface="Arial" panose="020B0604020202020204" pitchFamily="34" charset="0"/>
              </a:defRPr>
            </a:lvl1pPr>
          </a:lstStyle>
          <a:p>
            <a:fld id="{FB6083EF-2684-40D5-B43E-01D5B4D976DC}" type="slidenum">
              <a:rPr lang="en-GB" smtClean="0"/>
              <a:pPr/>
              <a:t>‹#›</a:t>
            </a:fld>
            <a:endParaRPr lang="en-GB" dirty="0"/>
          </a:p>
        </p:txBody>
      </p:sp>
    </p:spTree>
    <p:extLst>
      <p:ext uri="{BB962C8B-B14F-4D97-AF65-F5344CB8AC3E}">
        <p14:creationId xmlns:p14="http://schemas.microsoft.com/office/powerpoint/2010/main" val="40336805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61" r:id="rId6"/>
    <p:sldLayoutId id="2147483662" r:id="rId7"/>
    <p:sldLayoutId id="2147483655" r:id="rId8"/>
    <p:sldLayoutId id="2147483685" r:id="rId9"/>
    <p:sldLayoutId id="2147483654" r:id="rId10"/>
    <p:sldLayoutId id="2147483656" r:id="rId11"/>
    <p:sldLayoutId id="2147483657" r:id="rId12"/>
  </p:sldLayoutIdLst>
  <p:txStyles>
    <p:titleStyle>
      <a:lvl1pPr algn="l" defTabSz="914400" rtl="0" eaLnBrk="1" latinLnBrk="0" hangingPunct="1">
        <a:lnSpc>
          <a:spcPct val="90000"/>
        </a:lnSpc>
        <a:spcBef>
          <a:spcPct val="0"/>
        </a:spcBef>
        <a:buNone/>
        <a:defRPr sz="3200"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rgbClr val="005EA4"/>
        </a:buClr>
        <a:buSzPct val="50000"/>
        <a:buFont typeface="Wingdings" panose="05000000000000000000" pitchFamily="2" charset="2"/>
        <a:buNone/>
        <a:defRPr sz="36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3C621-16F5-4456-8016-419C6C67E77D}"/>
              </a:ext>
            </a:extLst>
          </p:cNvPr>
          <p:cNvSpPr>
            <a:spLocks noGrp="1"/>
          </p:cNvSpPr>
          <p:nvPr>
            <p:ph type="title"/>
          </p:nvPr>
        </p:nvSpPr>
        <p:spPr>
          <a:xfrm>
            <a:off x="838200" y="365125"/>
            <a:ext cx="8640651"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448272F-6422-4E6F-B594-20F793F47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53BD94D-F10F-4283-ADCB-2EBADC92A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lumMod val="75000"/>
                  </a:schemeClr>
                </a:solidFill>
                <a:latin typeface="Arial" panose="020B0604020202020204" pitchFamily="34" charset="0"/>
                <a:cs typeface="Arial" panose="020B0604020202020204" pitchFamily="34" charset="0"/>
              </a:defRPr>
            </a:lvl1pPr>
          </a:lstStyle>
          <a:p>
            <a:fld id="{73F58354-0876-448A-89C0-E86F45F4CBB6}" type="datetimeFigureOut">
              <a:rPr lang="en-GB" smtClean="0"/>
              <a:pPr/>
              <a:t>06/09/2023</a:t>
            </a:fld>
            <a:endParaRPr lang="en-GB" dirty="0"/>
          </a:p>
        </p:txBody>
      </p:sp>
      <p:sp>
        <p:nvSpPr>
          <p:cNvPr id="5" name="Footer Placeholder 4">
            <a:extLst>
              <a:ext uri="{FF2B5EF4-FFF2-40B4-BE49-F238E27FC236}">
                <a16:creationId xmlns:a16="http://schemas.microsoft.com/office/drawing/2014/main" id="{06FAA339-DD58-41A6-801B-4E6FCC73C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E4197CB5-C9B1-4107-A75F-6475553F4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latin typeface="Arial" panose="020B0604020202020204" pitchFamily="34" charset="0"/>
                <a:cs typeface="Arial" panose="020B0604020202020204" pitchFamily="34" charset="0"/>
              </a:defRPr>
            </a:lvl1pPr>
          </a:lstStyle>
          <a:p>
            <a:fld id="{FB6083EF-2684-40D5-B43E-01D5B4D976DC}" type="slidenum">
              <a:rPr lang="en-GB" smtClean="0"/>
              <a:pPr/>
              <a:t>‹#›</a:t>
            </a:fld>
            <a:endParaRPr lang="en-GB" dirty="0"/>
          </a:p>
        </p:txBody>
      </p:sp>
    </p:spTree>
    <p:extLst>
      <p:ext uri="{BB962C8B-B14F-4D97-AF65-F5344CB8AC3E}">
        <p14:creationId xmlns:p14="http://schemas.microsoft.com/office/powerpoint/2010/main" val="665495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6" r:id="rId8"/>
    <p:sldLayoutId id="2147483687" r:id="rId9"/>
    <p:sldLayoutId id="2147483688" r:id="rId10"/>
    <p:sldLayoutId id="2147483691" r:id="rId11"/>
    <p:sldLayoutId id="2147483692" r:id="rId12"/>
  </p:sldLayoutIdLst>
  <p:txStyles>
    <p:titleStyle>
      <a:lvl1pPr algn="l" defTabSz="914400" rtl="0" eaLnBrk="1" latinLnBrk="0" hangingPunct="1">
        <a:lnSpc>
          <a:spcPct val="90000"/>
        </a:lnSpc>
        <a:spcBef>
          <a:spcPct val="0"/>
        </a:spcBef>
        <a:buNone/>
        <a:defRPr sz="3200"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rgbClr val="005EA4"/>
        </a:buClr>
        <a:buSzPct val="50000"/>
        <a:buFont typeface="Wingdings" panose="05000000000000000000" pitchFamily="2" charset="2"/>
        <a:buNone/>
        <a:defRPr sz="36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EA4"/>
        </a:buClr>
        <a:buSzPct val="50000"/>
        <a:buFont typeface="Wingdings" panose="05000000000000000000" pitchFamily="2" charset="2"/>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pic>
        <p:nvPicPr>
          <p:cNvPr id="2" name="Picture 2" descr="red long ribbon">
            <a:extLst>
              <a:ext uri="{FF2B5EF4-FFF2-40B4-BE49-F238E27FC236}">
                <a16:creationId xmlns:a16="http://schemas.microsoft.com/office/drawing/2014/main" id="{06F190D7-ED5A-F14E-FA95-8935830B3E4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66725"/>
            <a:ext cx="121951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SaveALifeGiveBlood_RGB">
            <a:extLst>
              <a:ext uri="{FF2B5EF4-FFF2-40B4-BE49-F238E27FC236}">
                <a16:creationId xmlns:a16="http://schemas.microsoft.com/office/drawing/2014/main" id="{3FCBF565-865E-55C7-EC74-F311B8D7DC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605963" y="5861050"/>
            <a:ext cx="21018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graphical user interface&#10;&#10;Description automatically generated">
            <a:extLst>
              <a:ext uri="{FF2B5EF4-FFF2-40B4-BE49-F238E27FC236}">
                <a16:creationId xmlns:a16="http://schemas.microsoft.com/office/drawing/2014/main" id="{499C412C-2664-E2D8-3C07-1266AF5565D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685099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457200" rtl="0" eaLnBrk="0" fontAlgn="base" hangingPunct="0">
        <a:spcBef>
          <a:spcPct val="0"/>
        </a:spcBef>
        <a:spcAft>
          <a:spcPct val="0"/>
        </a:spcAft>
        <a:defRPr sz="3800" b="1" kern="1200">
          <a:solidFill>
            <a:srgbClr val="0072C6"/>
          </a:solidFill>
          <a:latin typeface="+mj-lt"/>
          <a:ea typeface="+mj-ea"/>
          <a:cs typeface="+mj-cs"/>
        </a:defRPr>
      </a:lvl1pPr>
      <a:lvl2pPr algn="l" defTabSz="457200" rtl="0" eaLnBrk="0" fontAlgn="base" hangingPunct="0">
        <a:spcBef>
          <a:spcPct val="0"/>
        </a:spcBef>
        <a:spcAft>
          <a:spcPct val="0"/>
        </a:spcAft>
        <a:defRPr sz="3800" b="1">
          <a:solidFill>
            <a:srgbClr val="0072C6"/>
          </a:solidFill>
          <a:latin typeface="Arial" panose="020B0604020202020204" pitchFamily="34" charset="0"/>
        </a:defRPr>
      </a:lvl2pPr>
      <a:lvl3pPr algn="l" defTabSz="457200" rtl="0" eaLnBrk="0" fontAlgn="base" hangingPunct="0">
        <a:spcBef>
          <a:spcPct val="0"/>
        </a:spcBef>
        <a:spcAft>
          <a:spcPct val="0"/>
        </a:spcAft>
        <a:defRPr sz="3800" b="1">
          <a:solidFill>
            <a:srgbClr val="0072C6"/>
          </a:solidFill>
          <a:latin typeface="Arial" panose="020B0604020202020204" pitchFamily="34" charset="0"/>
        </a:defRPr>
      </a:lvl3pPr>
      <a:lvl4pPr algn="l" defTabSz="457200" rtl="0" eaLnBrk="0" fontAlgn="base" hangingPunct="0">
        <a:spcBef>
          <a:spcPct val="0"/>
        </a:spcBef>
        <a:spcAft>
          <a:spcPct val="0"/>
        </a:spcAft>
        <a:defRPr sz="3800" b="1">
          <a:solidFill>
            <a:srgbClr val="0072C6"/>
          </a:solidFill>
          <a:latin typeface="Arial" panose="020B0604020202020204" pitchFamily="34" charset="0"/>
        </a:defRPr>
      </a:lvl4pPr>
      <a:lvl5pPr algn="l" defTabSz="457200" rtl="0" eaLnBrk="0" fontAlgn="base" hangingPunct="0">
        <a:spcBef>
          <a:spcPct val="0"/>
        </a:spcBef>
        <a:spcAft>
          <a:spcPct val="0"/>
        </a:spcAft>
        <a:defRPr sz="3800" b="1">
          <a:solidFill>
            <a:srgbClr val="0072C6"/>
          </a:solidFill>
          <a:latin typeface="Arial" panose="020B0604020202020204" pitchFamily="34" charset="0"/>
        </a:defRPr>
      </a:lvl5pPr>
      <a:lvl6pPr marL="457200" algn="l" defTabSz="457200" rtl="0" fontAlgn="base">
        <a:spcBef>
          <a:spcPct val="0"/>
        </a:spcBef>
        <a:spcAft>
          <a:spcPct val="0"/>
        </a:spcAft>
        <a:defRPr sz="3800" b="1">
          <a:solidFill>
            <a:srgbClr val="0072C6"/>
          </a:solidFill>
          <a:latin typeface="Arial" panose="020B0604020202020204" pitchFamily="34" charset="0"/>
        </a:defRPr>
      </a:lvl6pPr>
      <a:lvl7pPr marL="914400" algn="l" defTabSz="457200" rtl="0" fontAlgn="base">
        <a:spcBef>
          <a:spcPct val="0"/>
        </a:spcBef>
        <a:spcAft>
          <a:spcPct val="0"/>
        </a:spcAft>
        <a:defRPr sz="3800" b="1">
          <a:solidFill>
            <a:srgbClr val="0072C6"/>
          </a:solidFill>
          <a:latin typeface="Arial" panose="020B0604020202020204" pitchFamily="34" charset="0"/>
        </a:defRPr>
      </a:lvl7pPr>
      <a:lvl8pPr marL="1371600" algn="l" defTabSz="457200" rtl="0" fontAlgn="base">
        <a:spcBef>
          <a:spcPct val="0"/>
        </a:spcBef>
        <a:spcAft>
          <a:spcPct val="0"/>
        </a:spcAft>
        <a:defRPr sz="3800" b="1">
          <a:solidFill>
            <a:srgbClr val="0072C6"/>
          </a:solidFill>
          <a:latin typeface="Arial" panose="020B0604020202020204" pitchFamily="34" charset="0"/>
        </a:defRPr>
      </a:lvl8pPr>
      <a:lvl9pPr marL="1828800" algn="l" defTabSz="457200" rtl="0" fontAlgn="base">
        <a:spcBef>
          <a:spcPct val="0"/>
        </a:spcBef>
        <a:spcAft>
          <a:spcPct val="0"/>
        </a:spcAft>
        <a:defRPr sz="3800" b="1">
          <a:solidFill>
            <a:srgbClr val="0072C6"/>
          </a:solidFill>
          <a:latin typeface="Arial" panose="020B0604020202020204" pitchFamily="34" charset="0"/>
        </a:defRPr>
      </a:lvl9pPr>
    </p:titleStyle>
    <p:bodyStyle>
      <a:lvl1pPr marL="177800" indent="-177800" algn="l" defTabSz="457200" rtl="0" eaLnBrk="0" fontAlgn="base" hangingPunct="0">
        <a:spcBef>
          <a:spcPts val="800"/>
        </a:spcBef>
        <a:spcAft>
          <a:spcPts val="800"/>
        </a:spcAft>
        <a:buClr>
          <a:srgbClr val="0072C6"/>
        </a:buClr>
        <a:buFont typeface="Arial" panose="020B0604020202020204" pitchFamily="34" charset="0"/>
        <a:buChar char="•"/>
        <a:defRPr sz="2200" kern="1200">
          <a:solidFill>
            <a:schemeClr val="tx1"/>
          </a:solidFill>
          <a:latin typeface="+mn-lt"/>
          <a:ea typeface="+mn-ea"/>
          <a:cs typeface="+mn-cs"/>
        </a:defRPr>
      </a:lvl1pPr>
      <a:lvl2pPr marL="447675" indent="-269875" algn="l" defTabSz="457200" rtl="0" eaLnBrk="0" fontAlgn="base" hangingPunct="0">
        <a:spcBef>
          <a:spcPts val="400"/>
        </a:spcBef>
        <a:spcAft>
          <a:spcPct val="0"/>
        </a:spcAft>
        <a:buFont typeface="Arial" panose="020B0604020202020204" pitchFamily="34" charset="0"/>
        <a:buChar char="–"/>
        <a:defRPr sz="2200" kern="1200">
          <a:solidFill>
            <a:schemeClr val="tx1"/>
          </a:solidFill>
          <a:latin typeface="+mn-lt"/>
          <a:ea typeface="+mn-ea"/>
          <a:cs typeface="+mn-cs"/>
        </a:defRPr>
      </a:lvl2pPr>
      <a:lvl3pPr marL="625475" indent="-177800"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3pPr>
      <a:lvl4pPr marL="895350" indent="-269875"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4pPr>
      <a:lvl5pPr marL="1165225" indent="-269875"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pic>
        <p:nvPicPr>
          <p:cNvPr id="5" name="Picture 5" descr="_0000_NHSBT_Ribbon_NHS_Blue_RGB_WhiteAbv_DRAFT.png">
            <a:extLst>
              <a:ext uri="{FF2B5EF4-FFF2-40B4-BE49-F238E27FC236}">
                <a16:creationId xmlns:a16="http://schemas.microsoft.com/office/drawing/2014/main" id="{8E99E537-A0B2-4F69-B263-2921F23FA7DC}"/>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2162" t="9860" r="3767"/>
          <a:stretch>
            <a:fillRect/>
          </a:stretch>
        </p:blipFill>
        <p:spPr bwMode="auto">
          <a:xfrm>
            <a:off x="0" y="1"/>
            <a:ext cx="12192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descr="CEQ">
            <a:extLst>
              <a:ext uri="{FF2B5EF4-FFF2-40B4-BE49-F238E27FC236}">
                <a16:creationId xmlns:a16="http://schemas.microsoft.com/office/drawing/2014/main" id="{4B71260F-E69E-CCED-E460-63F288001CA0}"/>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7770"/>
          <a:stretch>
            <a:fillRect/>
          </a:stretch>
        </p:blipFill>
        <p:spPr bwMode="auto">
          <a:xfrm>
            <a:off x="8772302" y="6266474"/>
            <a:ext cx="309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661373"/>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457200" rtl="0" eaLnBrk="0" fontAlgn="base" hangingPunct="0">
        <a:spcBef>
          <a:spcPct val="0"/>
        </a:spcBef>
        <a:spcAft>
          <a:spcPct val="0"/>
        </a:spcAft>
        <a:defRPr sz="3800" b="1" kern="1200">
          <a:solidFill>
            <a:srgbClr val="0072C6"/>
          </a:solidFill>
          <a:latin typeface="+mj-lt"/>
          <a:ea typeface="+mj-ea"/>
          <a:cs typeface="+mj-cs"/>
        </a:defRPr>
      </a:lvl1pPr>
      <a:lvl2pPr algn="l" defTabSz="457200" rtl="0" eaLnBrk="0" fontAlgn="base" hangingPunct="0">
        <a:spcBef>
          <a:spcPct val="0"/>
        </a:spcBef>
        <a:spcAft>
          <a:spcPct val="0"/>
        </a:spcAft>
        <a:defRPr sz="3800" b="1">
          <a:solidFill>
            <a:srgbClr val="0072C6"/>
          </a:solidFill>
          <a:latin typeface="Arial" panose="020B0604020202020204" pitchFamily="34" charset="0"/>
        </a:defRPr>
      </a:lvl2pPr>
      <a:lvl3pPr algn="l" defTabSz="457200" rtl="0" eaLnBrk="0" fontAlgn="base" hangingPunct="0">
        <a:spcBef>
          <a:spcPct val="0"/>
        </a:spcBef>
        <a:spcAft>
          <a:spcPct val="0"/>
        </a:spcAft>
        <a:defRPr sz="3800" b="1">
          <a:solidFill>
            <a:srgbClr val="0072C6"/>
          </a:solidFill>
          <a:latin typeface="Arial" panose="020B0604020202020204" pitchFamily="34" charset="0"/>
        </a:defRPr>
      </a:lvl3pPr>
      <a:lvl4pPr algn="l" defTabSz="457200" rtl="0" eaLnBrk="0" fontAlgn="base" hangingPunct="0">
        <a:spcBef>
          <a:spcPct val="0"/>
        </a:spcBef>
        <a:spcAft>
          <a:spcPct val="0"/>
        </a:spcAft>
        <a:defRPr sz="3800" b="1">
          <a:solidFill>
            <a:srgbClr val="0072C6"/>
          </a:solidFill>
          <a:latin typeface="Arial" panose="020B0604020202020204" pitchFamily="34" charset="0"/>
        </a:defRPr>
      </a:lvl4pPr>
      <a:lvl5pPr algn="l" defTabSz="457200" rtl="0" eaLnBrk="0" fontAlgn="base" hangingPunct="0">
        <a:spcBef>
          <a:spcPct val="0"/>
        </a:spcBef>
        <a:spcAft>
          <a:spcPct val="0"/>
        </a:spcAft>
        <a:defRPr sz="3800" b="1">
          <a:solidFill>
            <a:srgbClr val="0072C6"/>
          </a:solidFill>
          <a:latin typeface="Arial" panose="020B0604020202020204" pitchFamily="34" charset="0"/>
        </a:defRPr>
      </a:lvl5pPr>
      <a:lvl6pPr marL="457200" algn="l" defTabSz="457200" rtl="0" fontAlgn="base">
        <a:spcBef>
          <a:spcPct val="0"/>
        </a:spcBef>
        <a:spcAft>
          <a:spcPct val="0"/>
        </a:spcAft>
        <a:defRPr sz="3800" b="1">
          <a:solidFill>
            <a:srgbClr val="0072C6"/>
          </a:solidFill>
          <a:latin typeface="Arial" panose="020B0604020202020204" pitchFamily="34" charset="0"/>
        </a:defRPr>
      </a:lvl6pPr>
      <a:lvl7pPr marL="914400" algn="l" defTabSz="457200" rtl="0" fontAlgn="base">
        <a:spcBef>
          <a:spcPct val="0"/>
        </a:spcBef>
        <a:spcAft>
          <a:spcPct val="0"/>
        </a:spcAft>
        <a:defRPr sz="3800" b="1">
          <a:solidFill>
            <a:srgbClr val="0072C6"/>
          </a:solidFill>
          <a:latin typeface="Arial" panose="020B0604020202020204" pitchFamily="34" charset="0"/>
        </a:defRPr>
      </a:lvl7pPr>
      <a:lvl8pPr marL="1371600" algn="l" defTabSz="457200" rtl="0" fontAlgn="base">
        <a:spcBef>
          <a:spcPct val="0"/>
        </a:spcBef>
        <a:spcAft>
          <a:spcPct val="0"/>
        </a:spcAft>
        <a:defRPr sz="3800" b="1">
          <a:solidFill>
            <a:srgbClr val="0072C6"/>
          </a:solidFill>
          <a:latin typeface="Arial" panose="020B0604020202020204" pitchFamily="34" charset="0"/>
        </a:defRPr>
      </a:lvl8pPr>
      <a:lvl9pPr marL="1828800" algn="l" defTabSz="457200" rtl="0" fontAlgn="base">
        <a:spcBef>
          <a:spcPct val="0"/>
        </a:spcBef>
        <a:spcAft>
          <a:spcPct val="0"/>
        </a:spcAft>
        <a:defRPr sz="3800" b="1">
          <a:solidFill>
            <a:srgbClr val="0072C6"/>
          </a:solidFill>
          <a:latin typeface="Arial" panose="020B0604020202020204" pitchFamily="34" charset="0"/>
        </a:defRPr>
      </a:lvl9pPr>
    </p:titleStyle>
    <p:bodyStyle>
      <a:lvl1pPr marL="177800" indent="-177800" algn="l" defTabSz="457200" rtl="0" eaLnBrk="0" fontAlgn="base" hangingPunct="0">
        <a:spcBef>
          <a:spcPts val="800"/>
        </a:spcBef>
        <a:spcAft>
          <a:spcPts val="800"/>
        </a:spcAft>
        <a:buClr>
          <a:srgbClr val="0072C6"/>
        </a:buClr>
        <a:buFont typeface="Arial" panose="020B0604020202020204" pitchFamily="34" charset="0"/>
        <a:buChar char="•"/>
        <a:defRPr sz="2200" kern="1200">
          <a:solidFill>
            <a:schemeClr val="tx1"/>
          </a:solidFill>
          <a:latin typeface="+mn-lt"/>
          <a:ea typeface="+mn-ea"/>
          <a:cs typeface="+mn-cs"/>
        </a:defRPr>
      </a:lvl1pPr>
      <a:lvl2pPr marL="447675" indent="-269875" algn="l" defTabSz="457200" rtl="0" eaLnBrk="0" fontAlgn="base" hangingPunct="0">
        <a:spcBef>
          <a:spcPts val="400"/>
        </a:spcBef>
        <a:spcAft>
          <a:spcPct val="0"/>
        </a:spcAft>
        <a:buFont typeface="Arial" panose="020B0604020202020204" pitchFamily="34" charset="0"/>
        <a:buChar char="–"/>
        <a:defRPr sz="2200" kern="1200">
          <a:solidFill>
            <a:schemeClr val="tx1"/>
          </a:solidFill>
          <a:latin typeface="+mn-lt"/>
          <a:ea typeface="+mn-ea"/>
          <a:cs typeface="+mn-cs"/>
        </a:defRPr>
      </a:lvl2pPr>
      <a:lvl3pPr marL="625475" indent="-177800"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3pPr>
      <a:lvl4pPr marL="895350" indent="-269875"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4pPr>
      <a:lvl5pPr marL="1165225" indent="-269875" algn="l" defTabSz="457200" rtl="0" eaLnBrk="0" fontAlgn="base" hangingPunct="0">
        <a:spcBef>
          <a:spcPts val="400"/>
        </a:spcBef>
        <a:spcAft>
          <a:spcPct val="0"/>
        </a:spcAft>
        <a:buFont typeface="Lucida Grande"/>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sp>
        <p:nvSpPr>
          <p:cNvPr id="2051" name="Title Placeholder 1">
            <a:extLst>
              <a:ext uri="{FF2B5EF4-FFF2-40B4-BE49-F238E27FC236}">
                <a16:creationId xmlns:a16="http://schemas.microsoft.com/office/drawing/2014/main" id="{DD5AF31E-995C-43C6-A536-B3F15BED2C8C}"/>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title style</a:t>
            </a:r>
          </a:p>
        </p:txBody>
      </p:sp>
      <p:sp>
        <p:nvSpPr>
          <p:cNvPr id="2052" name="Text Placeholder 2">
            <a:extLst>
              <a:ext uri="{FF2B5EF4-FFF2-40B4-BE49-F238E27FC236}">
                <a16:creationId xmlns:a16="http://schemas.microsoft.com/office/drawing/2014/main" id="{CE5747E3-E306-4EEB-AB53-24089FB8CFB6}"/>
              </a:ext>
            </a:extLst>
          </p:cNvPr>
          <p:cNvSpPr>
            <a:spLocks noGrp="1"/>
          </p:cNvSpPr>
          <p:nvPr>
            <p:ph type="body" idx="1"/>
          </p:nvPr>
        </p:nvSpPr>
        <p:spPr bwMode="auto">
          <a:xfrm>
            <a:off x="609442" y="250666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3" name="Picture 2" descr="A picture containing icon&#10;&#10;Description automatically generated">
            <a:extLst>
              <a:ext uri="{FF2B5EF4-FFF2-40B4-BE49-F238E27FC236}">
                <a16:creationId xmlns:a16="http://schemas.microsoft.com/office/drawing/2014/main" id="{811B5F40-2536-4D83-A2F8-08B9415370BF}"/>
              </a:ext>
            </a:extLst>
          </p:cNvPr>
          <p:cNvPicPr>
            <a:picLocks noChangeAspect="1"/>
          </p:cNvPicPr>
          <p:nvPr userDrawn="1"/>
        </p:nvPicPr>
        <p:blipFill>
          <a:blip r:embed="rId3"/>
          <a:stretch>
            <a:fillRect/>
          </a:stretch>
        </p:blipFill>
        <p:spPr>
          <a:xfrm>
            <a:off x="9009079" y="5873954"/>
            <a:ext cx="2691439" cy="728663"/>
          </a:xfrm>
          <a:prstGeom prst="rect">
            <a:avLst/>
          </a:prstGeom>
        </p:spPr>
      </p:pic>
      <p:pic>
        <p:nvPicPr>
          <p:cNvPr id="5" name="Picture 4">
            <a:extLst>
              <a:ext uri="{FF2B5EF4-FFF2-40B4-BE49-F238E27FC236}">
                <a16:creationId xmlns:a16="http://schemas.microsoft.com/office/drawing/2014/main" id="{F67FEAD2-6AEC-4BB0-8A4D-2143FE9D9C87}"/>
              </a:ext>
            </a:extLst>
          </p:cNvPr>
          <p:cNvPicPr>
            <a:picLocks noChangeAspect="1"/>
          </p:cNvPicPr>
          <p:nvPr userDrawn="1"/>
        </p:nvPicPr>
        <p:blipFill rotWithShape="1">
          <a:blip r:embed="rId4"/>
          <a:srcRect l="26715" t="12705" r="11162" b="-12705"/>
          <a:stretch/>
        </p:blipFill>
        <p:spPr>
          <a:xfrm rot="21429317">
            <a:off x="3211" y="1026260"/>
            <a:ext cx="12236813" cy="2062315"/>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FAE097DD-F426-5A00-57DE-EE82A5F510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134525548"/>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457063" rtl="0" eaLnBrk="0" fontAlgn="base" hangingPunct="0">
        <a:spcBef>
          <a:spcPct val="0"/>
        </a:spcBef>
        <a:spcAft>
          <a:spcPct val="0"/>
        </a:spcAft>
        <a:defRPr sz="3799" b="1" kern="1200">
          <a:solidFill>
            <a:srgbClr val="ED8B00"/>
          </a:solidFill>
          <a:latin typeface="+mj-lt"/>
          <a:ea typeface="+mj-ea"/>
          <a:cs typeface="+mj-cs"/>
        </a:defRPr>
      </a:lvl1pPr>
      <a:lvl2pPr algn="l" defTabSz="457063" rtl="0" eaLnBrk="0" fontAlgn="base" hangingPunct="0">
        <a:spcBef>
          <a:spcPct val="0"/>
        </a:spcBef>
        <a:spcAft>
          <a:spcPct val="0"/>
        </a:spcAft>
        <a:defRPr sz="3799" b="1">
          <a:solidFill>
            <a:srgbClr val="D81E05"/>
          </a:solidFill>
          <a:latin typeface="Arial" panose="020B0604020202020204" pitchFamily="34" charset="0"/>
        </a:defRPr>
      </a:lvl2pPr>
      <a:lvl3pPr algn="l" defTabSz="457063" rtl="0" eaLnBrk="0" fontAlgn="base" hangingPunct="0">
        <a:spcBef>
          <a:spcPct val="0"/>
        </a:spcBef>
        <a:spcAft>
          <a:spcPct val="0"/>
        </a:spcAft>
        <a:defRPr sz="3799" b="1">
          <a:solidFill>
            <a:srgbClr val="D81E05"/>
          </a:solidFill>
          <a:latin typeface="Arial" panose="020B0604020202020204" pitchFamily="34" charset="0"/>
        </a:defRPr>
      </a:lvl3pPr>
      <a:lvl4pPr algn="l" defTabSz="457063" rtl="0" eaLnBrk="0" fontAlgn="base" hangingPunct="0">
        <a:spcBef>
          <a:spcPct val="0"/>
        </a:spcBef>
        <a:spcAft>
          <a:spcPct val="0"/>
        </a:spcAft>
        <a:defRPr sz="3799" b="1">
          <a:solidFill>
            <a:srgbClr val="D81E05"/>
          </a:solidFill>
          <a:latin typeface="Arial" panose="020B0604020202020204" pitchFamily="34" charset="0"/>
        </a:defRPr>
      </a:lvl4pPr>
      <a:lvl5pPr algn="l" defTabSz="457063" rtl="0" eaLnBrk="0" fontAlgn="base" hangingPunct="0">
        <a:spcBef>
          <a:spcPct val="0"/>
        </a:spcBef>
        <a:spcAft>
          <a:spcPct val="0"/>
        </a:spcAft>
        <a:defRPr sz="3799" b="1">
          <a:solidFill>
            <a:srgbClr val="D81E05"/>
          </a:solidFill>
          <a:latin typeface="Arial" panose="020B0604020202020204" pitchFamily="34" charset="0"/>
        </a:defRPr>
      </a:lvl5pPr>
      <a:lvl6pPr marL="457063" algn="l" defTabSz="457063" rtl="0" fontAlgn="base">
        <a:spcBef>
          <a:spcPct val="0"/>
        </a:spcBef>
        <a:spcAft>
          <a:spcPct val="0"/>
        </a:spcAft>
        <a:defRPr sz="3799" b="1">
          <a:solidFill>
            <a:srgbClr val="D81E05"/>
          </a:solidFill>
          <a:latin typeface="Arial" panose="020B0604020202020204" pitchFamily="34" charset="0"/>
        </a:defRPr>
      </a:lvl6pPr>
      <a:lvl7pPr marL="914126" algn="l" defTabSz="457063" rtl="0" fontAlgn="base">
        <a:spcBef>
          <a:spcPct val="0"/>
        </a:spcBef>
        <a:spcAft>
          <a:spcPct val="0"/>
        </a:spcAft>
        <a:defRPr sz="3799" b="1">
          <a:solidFill>
            <a:srgbClr val="D81E05"/>
          </a:solidFill>
          <a:latin typeface="Arial" panose="020B0604020202020204" pitchFamily="34" charset="0"/>
        </a:defRPr>
      </a:lvl7pPr>
      <a:lvl8pPr marL="1371189" algn="l" defTabSz="457063" rtl="0" fontAlgn="base">
        <a:spcBef>
          <a:spcPct val="0"/>
        </a:spcBef>
        <a:spcAft>
          <a:spcPct val="0"/>
        </a:spcAft>
        <a:defRPr sz="3799" b="1">
          <a:solidFill>
            <a:srgbClr val="D81E05"/>
          </a:solidFill>
          <a:latin typeface="Arial" panose="020B0604020202020204" pitchFamily="34" charset="0"/>
        </a:defRPr>
      </a:lvl8pPr>
      <a:lvl9pPr marL="1828251" algn="l" defTabSz="457063" rtl="0" fontAlgn="base">
        <a:spcBef>
          <a:spcPct val="0"/>
        </a:spcBef>
        <a:spcAft>
          <a:spcPct val="0"/>
        </a:spcAft>
        <a:defRPr sz="3799" b="1">
          <a:solidFill>
            <a:srgbClr val="D81E05"/>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ED8B00"/>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E7A00"/>
            </a:gs>
            <a:gs pos="100000">
              <a:srgbClr val="ED8B00"/>
            </a:gs>
          </a:gsLst>
          <a:lin ang="5400000" scaled="1"/>
        </a:gradFill>
        <a:effectLst/>
      </p:bgPr>
    </p:bg>
    <p:spTree>
      <p:nvGrpSpPr>
        <p:cNvPr id="1" name=""/>
        <p:cNvGrpSpPr/>
        <p:nvPr/>
      </p:nvGrpSpPr>
      <p:grpSpPr>
        <a:xfrm>
          <a:off x="0" y="0"/>
          <a:ext cx="0" cy="0"/>
          <a:chOff x="0" y="0"/>
          <a:chExt cx="0" cy="0"/>
        </a:xfrm>
      </p:grpSpPr>
      <p:sp>
        <p:nvSpPr>
          <p:cNvPr id="9218" name="Freeform 5">
            <a:extLst>
              <a:ext uri="{FF2B5EF4-FFF2-40B4-BE49-F238E27FC236}">
                <a16:creationId xmlns:a16="http://schemas.microsoft.com/office/drawing/2014/main" id="{EAA20C54-904F-42B4-95E6-8D90B6C2738C}"/>
              </a:ext>
            </a:extLst>
          </p:cNvPr>
          <p:cNvSpPr>
            <a:spLocks/>
          </p:cNvSpPr>
          <p:nvPr/>
        </p:nvSpPr>
        <p:spPr bwMode="auto">
          <a:xfrm>
            <a:off x="-6348" y="-9525"/>
            <a:ext cx="12212633" cy="6181725"/>
          </a:xfrm>
          <a:custGeom>
            <a:avLst/>
            <a:gdLst>
              <a:gd name="T0" fmla="*/ 2147483646 w 5770"/>
              <a:gd name="T1" fmla="*/ 2147483646 h 3894"/>
              <a:gd name="T2" fmla="*/ 2147483646 w 5770"/>
              <a:gd name="T3" fmla="*/ 2147483646 h 3894"/>
              <a:gd name="T4" fmla="*/ 2147483646 w 5770"/>
              <a:gd name="T5" fmla="*/ 2147483646 h 3894"/>
              <a:gd name="T6" fmla="*/ 2147483646 w 5770"/>
              <a:gd name="T7" fmla="*/ 2147483646 h 3894"/>
              <a:gd name="T8" fmla="*/ 2147483646 w 5770"/>
              <a:gd name="T9" fmla="*/ 2147483646 h 3894"/>
              <a:gd name="T10" fmla="*/ 2147483646 w 5770"/>
              <a:gd name="T11" fmla="*/ 0 h 3894"/>
              <a:gd name="T12" fmla="*/ 0 w 5770"/>
              <a:gd name="T13" fmla="*/ 2147483646 h 3894"/>
              <a:gd name="T14" fmla="*/ 2147483646 w 5770"/>
              <a:gd name="T15" fmla="*/ 2147483646 h 38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70" h="3894">
                <a:moveTo>
                  <a:pt x="4" y="3538"/>
                </a:moveTo>
                <a:lnTo>
                  <a:pt x="1184" y="3404"/>
                </a:lnTo>
                <a:lnTo>
                  <a:pt x="2854" y="3765"/>
                </a:lnTo>
                <a:cubicBezTo>
                  <a:pt x="3386" y="3840"/>
                  <a:pt x="3893" y="3894"/>
                  <a:pt x="4378" y="3852"/>
                </a:cubicBezTo>
                <a:cubicBezTo>
                  <a:pt x="4863" y="3810"/>
                  <a:pt x="4989" y="3759"/>
                  <a:pt x="5763" y="3512"/>
                </a:cubicBezTo>
                <a:cubicBezTo>
                  <a:pt x="5763" y="2874"/>
                  <a:pt x="5768" y="1495"/>
                  <a:pt x="5770" y="0"/>
                </a:cubicBezTo>
                <a:lnTo>
                  <a:pt x="0" y="5"/>
                </a:lnTo>
                <a:cubicBezTo>
                  <a:pt x="1" y="1182"/>
                  <a:pt x="3" y="2360"/>
                  <a:pt x="4" y="3538"/>
                </a:cubicBezTo>
                <a:close/>
              </a:path>
            </a:pathLst>
          </a:custGeom>
          <a:solidFill>
            <a:srgbClr val="F3F2E1"/>
          </a:solidFill>
          <a:ln>
            <a:noFill/>
          </a:ln>
        </p:spPr>
        <p:txBody>
          <a:bodyPr anchor="ctr"/>
          <a:lstStyle/>
          <a:p>
            <a:endParaRPr lang="en-GB" sz="1799"/>
          </a:p>
        </p:txBody>
      </p:sp>
      <p:pic>
        <p:nvPicPr>
          <p:cNvPr id="7" name="Picture 6">
            <a:extLst>
              <a:ext uri="{FF2B5EF4-FFF2-40B4-BE49-F238E27FC236}">
                <a16:creationId xmlns:a16="http://schemas.microsoft.com/office/drawing/2014/main" id="{07B52947-76EB-45E2-AE72-114A2914ADB1}"/>
              </a:ext>
            </a:extLst>
          </p:cNvPr>
          <p:cNvPicPr>
            <a:picLocks noChangeAspect="1"/>
          </p:cNvPicPr>
          <p:nvPr userDrawn="1"/>
        </p:nvPicPr>
        <p:blipFill rotWithShape="1">
          <a:blip r:embed="rId3"/>
          <a:srcRect l="26715" t="12705" r="11162" b="-12705"/>
          <a:stretch/>
        </p:blipFill>
        <p:spPr>
          <a:xfrm rot="21429317">
            <a:off x="3211" y="4919842"/>
            <a:ext cx="12236813" cy="2062315"/>
          </a:xfrm>
          <a:prstGeom prst="rect">
            <a:avLst/>
          </a:prstGeom>
        </p:spPr>
      </p:pic>
      <p:sp>
        <p:nvSpPr>
          <p:cNvPr id="9220" name="Title Placeholder 1">
            <a:extLst>
              <a:ext uri="{FF2B5EF4-FFF2-40B4-BE49-F238E27FC236}">
                <a16:creationId xmlns:a16="http://schemas.microsoft.com/office/drawing/2014/main" id="{ECB8EE05-8531-4001-88F7-D6C4F0A9C607}"/>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title style</a:t>
            </a:r>
          </a:p>
        </p:txBody>
      </p:sp>
      <p:sp>
        <p:nvSpPr>
          <p:cNvPr id="9221" name="Text Placeholder 2">
            <a:extLst>
              <a:ext uri="{FF2B5EF4-FFF2-40B4-BE49-F238E27FC236}">
                <a16:creationId xmlns:a16="http://schemas.microsoft.com/office/drawing/2014/main" id="{B8516435-DB63-482D-A469-C4ECE17AC567}"/>
              </a:ext>
            </a:extLst>
          </p:cNvPr>
          <p:cNvSpPr>
            <a:spLocks noGrp="1"/>
          </p:cNvSpPr>
          <p:nvPr>
            <p:ph type="body" idx="1"/>
          </p:nvPr>
        </p:nvSpPr>
        <p:spPr bwMode="auto">
          <a:xfrm>
            <a:off x="609442" y="185896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2" name="Picture 1" descr="A picture containing graphical user interface&#10;&#10;Description automatically generated">
            <a:extLst>
              <a:ext uri="{FF2B5EF4-FFF2-40B4-BE49-F238E27FC236}">
                <a16:creationId xmlns:a16="http://schemas.microsoft.com/office/drawing/2014/main" id="{8D881B48-307A-46E2-4A98-8C19231D98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500251593"/>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457063" rtl="0" eaLnBrk="0" fontAlgn="base" hangingPunct="0">
        <a:spcBef>
          <a:spcPct val="0"/>
        </a:spcBef>
        <a:spcAft>
          <a:spcPct val="0"/>
        </a:spcAft>
        <a:defRPr sz="3799" b="1" kern="1200">
          <a:solidFill>
            <a:srgbClr val="ED8B00"/>
          </a:solidFill>
          <a:latin typeface="+mj-lt"/>
          <a:ea typeface="+mj-ea"/>
          <a:cs typeface="+mj-cs"/>
        </a:defRPr>
      </a:lvl1pPr>
      <a:lvl2pPr algn="l" defTabSz="457063" rtl="0" eaLnBrk="0" fontAlgn="base" hangingPunct="0">
        <a:spcBef>
          <a:spcPct val="0"/>
        </a:spcBef>
        <a:spcAft>
          <a:spcPct val="0"/>
        </a:spcAft>
        <a:defRPr sz="3799" b="1">
          <a:solidFill>
            <a:srgbClr val="E0119D"/>
          </a:solidFill>
          <a:latin typeface="Arial" panose="020B0604020202020204" pitchFamily="34" charset="0"/>
        </a:defRPr>
      </a:lvl2pPr>
      <a:lvl3pPr algn="l" defTabSz="457063" rtl="0" eaLnBrk="0" fontAlgn="base" hangingPunct="0">
        <a:spcBef>
          <a:spcPct val="0"/>
        </a:spcBef>
        <a:spcAft>
          <a:spcPct val="0"/>
        </a:spcAft>
        <a:defRPr sz="3799" b="1">
          <a:solidFill>
            <a:srgbClr val="E0119D"/>
          </a:solidFill>
          <a:latin typeface="Arial" panose="020B0604020202020204" pitchFamily="34" charset="0"/>
        </a:defRPr>
      </a:lvl3pPr>
      <a:lvl4pPr algn="l" defTabSz="457063" rtl="0" eaLnBrk="0" fontAlgn="base" hangingPunct="0">
        <a:spcBef>
          <a:spcPct val="0"/>
        </a:spcBef>
        <a:spcAft>
          <a:spcPct val="0"/>
        </a:spcAft>
        <a:defRPr sz="3799" b="1">
          <a:solidFill>
            <a:srgbClr val="E0119D"/>
          </a:solidFill>
          <a:latin typeface="Arial" panose="020B0604020202020204" pitchFamily="34" charset="0"/>
        </a:defRPr>
      </a:lvl4pPr>
      <a:lvl5pPr algn="l" defTabSz="457063" rtl="0" eaLnBrk="0" fontAlgn="base" hangingPunct="0">
        <a:spcBef>
          <a:spcPct val="0"/>
        </a:spcBef>
        <a:spcAft>
          <a:spcPct val="0"/>
        </a:spcAft>
        <a:defRPr sz="3799" b="1">
          <a:solidFill>
            <a:srgbClr val="E0119D"/>
          </a:solidFill>
          <a:latin typeface="Arial" panose="020B0604020202020204" pitchFamily="34" charset="0"/>
        </a:defRPr>
      </a:lvl5pPr>
      <a:lvl6pPr marL="457063" algn="l" defTabSz="457063" rtl="0" fontAlgn="base">
        <a:spcBef>
          <a:spcPct val="0"/>
        </a:spcBef>
        <a:spcAft>
          <a:spcPct val="0"/>
        </a:spcAft>
        <a:defRPr sz="3799" b="1">
          <a:solidFill>
            <a:srgbClr val="E0119D"/>
          </a:solidFill>
          <a:latin typeface="Arial" panose="020B0604020202020204" pitchFamily="34" charset="0"/>
        </a:defRPr>
      </a:lvl6pPr>
      <a:lvl7pPr marL="914126" algn="l" defTabSz="457063" rtl="0" fontAlgn="base">
        <a:spcBef>
          <a:spcPct val="0"/>
        </a:spcBef>
        <a:spcAft>
          <a:spcPct val="0"/>
        </a:spcAft>
        <a:defRPr sz="3799" b="1">
          <a:solidFill>
            <a:srgbClr val="E0119D"/>
          </a:solidFill>
          <a:latin typeface="Arial" panose="020B0604020202020204" pitchFamily="34" charset="0"/>
        </a:defRPr>
      </a:lvl7pPr>
      <a:lvl8pPr marL="1371189" algn="l" defTabSz="457063" rtl="0" fontAlgn="base">
        <a:spcBef>
          <a:spcPct val="0"/>
        </a:spcBef>
        <a:spcAft>
          <a:spcPct val="0"/>
        </a:spcAft>
        <a:defRPr sz="3799" b="1">
          <a:solidFill>
            <a:srgbClr val="E0119D"/>
          </a:solidFill>
          <a:latin typeface="Arial" panose="020B0604020202020204" pitchFamily="34" charset="0"/>
        </a:defRPr>
      </a:lvl8pPr>
      <a:lvl9pPr marL="1828251" algn="l" defTabSz="457063" rtl="0" fontAlgn="base">
        <a:spcBef>
          <a:spcPct val="0"/>
        </a:spcBef>
        <a:spcAft>
          <a:spcPct val="0"/>
        </a:spcAft>
        <a:defRPr sz="3799" b="1">
          <a:solidFill>
            <a:srgbClr val="E0119D"/>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ED8B00"/>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Clr>
          <a:srgbClr val="ED8B00"/>
        </a:buClr>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Clr>
          <a:srgbClr val="ED8B00"/>
        </a:buClr>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Clr>
          <a:srgbClr val="ED8B00"/>
        </a:buClr>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Clr>
          <a:srgbClr val="ED8B00"/>
        </a:buClr>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pic>
        <p:nvPicPr>
          <p:cNvPr id="6146" name="Picture 2" descr="short_idonate_ribbon">
            <a:extLst>
              <a:ext uri="{FF2B5EF4-FFF2-40B4-BE49-F238E27FC236}">
                <a16:creationId xmlns:a16="http://schemas.microsoft.com/office/drawing/2014/main" id="{C86BF643-F6E1-4EB9-81D5-49453F6687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6721" r="9932"/>
          <a:stretch>
            <a:fillRect/>
          </a:stretch>
        </p:blipFill>
        <p:spPr bwMode="auto">
          <a:xfrm rot="-233764">
            <a:off x="-1587" y="798514"/>
            <a:ext cx="12263419"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a:extLst>
              <a:ext uri="{FF2B5EF4-FFF2-40B4-BE49-F238E27FC236}">
                <a16:creationId xmlns:a16="http://schemas.microsoft.com/office/drawing/2014/main" id="{8DB49886-2F3D-44F6-B111-0FD7AF6AE8DC}"/>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6148" name="Text Placeholder 2">
            <a:extLst>
              <a:ext uri="{FF2B5EF4-FFF2-40B4-BE49-F238E27FC236}">
                <a16:creationId xmlns:a16="http://schemas.microsoft.com/office/drawing/2014/main" id="{0A065896-F98A-4AC4-8218-D07F343FFF97}"/>
              </a:ext>
            </a:extLst>
          </p:cNvPr>
          <p:cNvSpPr>
            <a:spLocks noGrp="1"/>
          </p:cNvSpPr>
          <p:nvPr>
            <p:ph type="body" idx="1"/>
          </p:nvPr>
        </p:nvSpPr>
        <p:spPr bwMode="auto">
          <a:xfrm>
            <a:off x="609442" y="241141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6150" name="Picture 8" descr="OD_yes_RGB_L150">
            <a:extLst>
              <a:ext uri="{FF2B5EF4-FFF2-40B4-BE49-F238E27FC236}">
                <a16:creationId xmlns:a16="http://schemas.microsoft.com/office/drawing/2014/main" id="{0D640E92-32FB-4770-A9FE-573A65399F1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62292" y="5854700"/>
            <a:ext cx="284247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graphical user interface&#10;&#10;Description automatically generated">
            <a:extLst>
              <a:ext uri="{FF2B5EF4-FFF2-40B4-BE49-F238E27FC236}">
                <a16:creationId xmlns:a16="http://schemas.microsoft.com/office/drawing/2014/main" id="{13D5456D-60A3-2617-1F58-E1E97642D9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1763651546"/>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l" defTabSz="457063" rtl="0" eaLnBrk="0" fontAlgn="base" hangingPunct="0">
        <a:spcBef>
          <a:spcPct val="0"/>
        </a:spcBef>
        <a:spcAft>
          <a:spcPct val="0"/>
        </a:spcAft>
        <a:defRPr sz="3799" b="1" kern="1200">
          <a:solidFill>
            <a:srgbClr val="E0119D"/>
          </a:solidFill>
          <a:latin typeface="+mj-lt"/>
          <a:ea typeface="+mj-ea"/>
          <a:cs typeface="+mj-cs"/>
        </a:defRPr>
      </a:lvl1pPr>
      <a:lvl2pPr algn="l" defTabSz="457063" rtl="0" eaLnBrk="0" fontAlgn="base" hangingPunct="0">
        <a:spcBef>
          <a:spcPct val="0"/>
        </a:spcBef>
        <a:spcAft>
          <a:spcPct val="0"/>
        </a:spcAft>
        <a:defRPr sz="3799" b="1">
          <a:solidFill>
            <a:srgbClr val="E0119D"/>
          </a:solidFill>
          <a:latin typeface="Arial" panose="020B0604020202020204" pitchFamily="34" charset="0"/>
        </a:defRPr>
      </a:lvl2pPr>
      <a:lvl3pPr algn="l" defTabSz="457063" rtl="0" eaLnBrk="0" fontAlgn="base" hangingPunct="0">
        <a:spcBef>
          <a:spcPct val="0"/>
        </a:spcBef>
        <a:spcAft>
          <a:spcPct val="0"/>
        </a:spcAft>
        <a:defRPr sz="3799" b="1">
          <a:solidFill>
            <a:srgbClr val="E0119D"/>
          </a:solidFill>
          <a:latin typeface="Arial" panose="020B0604020202020204" pitchFamily="34" charset="0"/>
        </a:defRPr>
      </a:lvl3pPr>
      <a:lvl4pPr algn="l" defTabSz="457063" rtl="0" eaLnBrk="0" fontAlgn="base" hangingPunct="0">
        <a:spcBef>
          <a:spcPct val="0"/>
        </a:spcBef>
        <a:spcAft>
          <a:spcPct val="0"/>
        </a:spcAft>
        <a:defRPr sz="3799" b="1">
          <a:solidFill>
            <a:srgbClr val="E0119D"/>
          </a:solidFill>
          <a:latin typeface="Arial" panose="020B0604020202020204" pitchFamily="34" charset="0"/>
        </a:defRPr>
      </a:lvl4pPr>
      <a:lvl5pPr algn="l" defTabSz="457063" rtl="0" eaLnBrk="0" fontAlgn="base" hangingPunct="0">
        <a:spcBef>
          <a:spcPct val="0"/>
        </a:spcBef>
        <a:spcAft>
          <a:spcPct val="0"/>
        </a:spcAft>
        <a:defRPr sz="3799" b="1">
          <a:solidFill>
            <a:srgbClr val="E0119D"/>
          </a:solidFill>
          <a:latin typeface="Arial" panose="020B0604020202020204" pitchFamily="34" charset="0"/>
        </a:defRPr>
      </a:lvl5pPr>
      <a:lvl6pPr marL="457063" algn="l" defTabSz="457063" rtl="0" fontAlgn="base">
        <a:spcBef>
          <a:spcPct val="0"/>
        </a:spcBef>
        <a:spcAft>
          <a:spcPct val="0"/>
        </a:spcAft>
        <a:defRPr sz="3799" b="1">
          <a:solidFill>
            <a:srgbClr val="E0119D"/>
          </a:solidFill>
          <a:latin typeface="Arial" panose="020B0604020202020204" pitchFamily="34" charset="0"/>
        </a:defRPr>
      </a:lvl6pPr>
      <a:lvl7pPr marL="914126" algn="l" defTabSz="457063" rtl="0" fontAlgn="base">
        <a:spcBef>
          <a:spcPct val="0"/>
        </a:spcBef>
        <a:spcAft>
          <a:spcPct val="0"/>
        </a:spcAft>
        <a:defRPr sz="3799" b="1">
          <a:solidFill>
            <a:srgbClr val="E0119D"/>
          </a:solidFill>
          <a:latin typeface="Arial" panose="020B0604020202020204" pitchFamily="34" charset="0"/>
        </a:defRPr>
      </a:lvl7pPr>
      <a:lvl8pPr marL="1371189" algn="l" defTabSz="457063" rtl="0" fontAlgn="base">
        <a:spcBef>
          <a:spcPct val="0"/>
        </a:spcBef>
        <a:spcAft>
          <a:spcPct val="0"/>
        </a:spcAft>
        <a:defRPr sz="3799" b="1">
          <a:solidFill>
            <a:srgbClr val="E0119D"/>
          </a:solidFill>
          <a:latin typeface="Arial" panose="020B0604020202020204" pitchFamily="34" charset="0"/>
        </a:defRPr>
      </a:lvl8pPr>
      <a:lvl9pPr marL="1828251" algn="l" defTabSz="457063" rtl="0" fontAlgn="base">
        <a:spcBef>
          <a:spcPct val="0"/>
        </a:spcBef>
        <a:spcAft>
          <a:spcPct val="0"/>
        </a:spcAft>
        <a:defRPr sz="3799" b="1">
          <a:solidFill>
            <a:srgbClr val="E0119D"/>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E0119D"/>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Clr>
          <a:srgbClr val="E0119D"/>
        </a:buClr>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E2C6B"/>
            </a:gs>
            <a:gs pos="100000">
              <a:srgbClr val="E0119D"/>
            </a:gs>
          </a:gsLst>
          <a:lin ang="5400000" scaled="1"/>
        </a:gradFill>
        <a:effectLst/>
      </p:bgPr>
    </p:bg>
    <p:spTree>
      <p:nvGrpSpPr>
        <p:cNvPr id="1" name=""/>
        <p:cNvGrpSpPr/>
        <p:nvPr/>
      </p:nvGrpSpPr>
      <p:grpSpPr>
        <a:xfrm>
          <a:off x="0" y="0"/>
          <a:ext cx="0" cy="0"/>
          <a:chOff x="0" y="0"/>
          <a:chExt cx="0" cy="0"/>
        </a:xfrm>
      </p:grpSpPr>
      <p:sp>
        <p:nvSpPr>
          <p:cNvPr id="9218" name="Freeform 5">
            <a:extLst>
              <a:ext uri="{FF2B5EF4-FFF2-40B4-BE49-F238E27FC236}">
                <a16:creationId xmlns:a16="http://schemas.microsoft.com/office/drawing/2014/main" id="{EAA20C54-904F-42B4-95E6-8D90B6C2738C}"/>
              </a:ext>
            </a:extLst>
          </p:cNvPr>
          <p:cNvSpPr>
            <a:spLocks/>
          </p:cNvSpPr>
          <p:nvPr/>
        </p:nvSpPr>
        <p:spPr bwMode="auto">
          <a:xfrm>
            <a:off x="-6348" y="-9525"/>
            <a:ext cx="12212633" cy="6181725"/>
          </a:xfrm>
          <a:custGeom>
            <a:avLst/>
            <a:gdLst>
              <a:gd name="T0" fmla="*/ 2147483646 w 5770"/>
              <a:gd name="T1" fmla="*/ 2147483646 h 3894"/>
              <a:gd name="T2" fmla="*/ 2147483646 w 5770"/>
              <a:gd name="T3" fmla="*/ 2147483646 h 3894"/>
              <a:gd name="T4" fmla="*/ 2147483646 w 5770"/>
              <a:gd name="T5" fmla="*/ 2147483646 h 3894"/>
              <a:gd name="T6" fmla="*/ 2147483646 w 5770"/>
              <a:gd name="T7" fmla="*/ 2147483646 h 3894"/>
              <a:gd name="T8" fmla="*/ 2147483646 w 5770"/>
              <a:gd name="T9" fmla="*/ 2147483646 h 3894"/>
              <a:gd name="T10" fmla="*/ 2147483646 w 5770"/>
              <a:gd name="T11" fmla="*/ 0 h 3894"/>
              <a:gd name="T12" fmla="*/ 0 w 5770"/>
              <a:gd name="T13" fmla="*/ 2147483646 h 3894"/>
              <a:gd name="T14" fmla="*/ 2147483646 w 5770"/>
              <a:gd name="T15" fmla="*/ 2147483646 h 38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70" h="3894">
                <a:moveTo>
                  <a:pt x="4" y="3538"/>
                </a:moveTo>
                <a:lnTo>
                  <a:pt x="1184" y="3404"/>
                </a:lnTo>
                <a:lnTo>
                  <a:pt x="2854" y="3765"/>
                </a:lnTo>
                <a:cubicBezTo>
                  <a:pt x="3386" y="3840"/>
                  <a:pt x="3893" y="3894"/>
                  <a:pt x="4378" y="3852"/>
                </a:cubicBezTo>
                <a:cubicBezTo>
                  <a:pt x="4863" y="3810"/>
                  <a:pt x="4989" y="3759"/>
                  <a:pt x="5763" y="3512"/>
                </a:cubicBezTo>
                <a:cubicBezTo>
                  <a:pt x="5763" y="2874"/>
                  <a:pt x="5768" y="1495"/>
                  <a:pt x="5770" y="0"/>
                </a:cubicBezTo>
                <a:lnTo>
                  <a:pt x="0" y="5"/>
                </a:lnTo>
                <a:cubicBezTo>
                  <a:pt x="1" y="1182"/>
                  <a:pt x="3" y="2360"/>
                  <a:pt x="4" y="3538"/>
                </a:cubicBezTo>
                <a:close/>
              </a:path>
            </a:pathLst>
          </a:custGeom>
          <a:solidFill>
            <a:srgbClr val="F3F2E1"/>
          </a:solidFill>
          <a:ln>
            <a:noFill/>
          </a:ln>
        </p:spPr>
        <p:txBody>
          <a:bodyPr anchor="ctr"/>
          <a:lstStyle/>
          <a:p>
            <a:endParaRPr lang="en-GB" sz="1799"/>
          </a:p>
        </p:txBody>
      </p:sp>
      <p:pic>
        <p:nvPicPr>
          <p:cNvPr id="9219" name="Picture 3" descr="short_idonate_ribbon">
            <a:extLst>
              <a:ext uri="{FF2B5EF4-FFF2-40B4-BE49-F238E27FC236}">
                <a16:creationId xmlns:a16="http://schemas.microsoft.com/office/drawing/2014/main" id="{2D793981-8F1D-4792-B33E-8398B8F373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6721" r="9929"/>
          <a:stretch>
            <a:fillRect/>
          </a:stretch>
        </p:blipFill>
        <p:spPr bwMode="auto">
          <a:xfrm rot="-153831">
            <a:off x="-6348" y="4727575"/>
            <a:ext cx="1224913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Placeholder 1">
            <a:extLst>
              <a:ext uri="{FF2B5EF4-FFF2-40B4-BE49-F238E27FC236}">
                <a16:creationId xmlns:a16="http://schemas.microsoft.com/office/drawing/2014/main" id="{ECB8EE05-8531-4001-88F7-D6C4F0A9C607}"/>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9221" name="Text Placeholder 2">
            <a:extLst>
              <a:ext uri="{FF2B5EF4-FFF2-40B4-BE49-F238E27FC236}">
                <a16:creationId xmlns:a16="http://schemas.microsoft.com/office/drawing/2014/main" id="{B8516435-DB63-482D-A469-C4ECE17AC567}"/>
              </a:ext>
            </a:extLst>
          </p:cNvPr>
          <p:cNvSpPr>
            <a:spLocks noGrp="1"/>
          </p:cNvSpPr>
          <p:nvPr>
            <p:ph type="body" idx="1"/>
          </p:nvPr>
        </p:nvSpPr>
        <p:spPr bwMode="auto">
          <a:xfrm>
            <a:off x="609442" y="185896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2" name="Picture 1" descr="A picture containing graphical user interface&#10;&#10;Description automatically generated">
            <a:extLst>
              <a:ext uri="{FF2B5EF4-FFF2-40B4-BE49-F238E27FC236}">
                <a16:creationId xmlns:a16="http://schemas.microsoft.com/office/drawing/2014/main" id="{3DEC0E4A-94CD-24B6-079E-E9A8F96844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spTree>
    <p:extLst>
      <p:ext uri="{BB962C8B-B14F-4D97-AF65-F5344CB8AC3E}">
        <p14:creationId xmlns:p14="http://schemas.microsoft.com/office/powerpoint/2010/main" val="257669093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457063" rtl="0" eaLnBrk="0" fontAlgn="base" hangingPunct="0">
        <a:spcBef>
          <a:spcPct val="0"/>
        </a:spcBef>
        <a:spcAft>
          <a:spcPct val="0"/>
        </a:spcAft>
        <a:defRPr sz="3799" b="1" kern="1200">
          <a:solidFill>
            <a:srgbClr val="E0119D"/>
          </a:solidFill>
          <a:latin typeface="+mj-lt"/>
          <a:ea typeface="+mj-ea"/>
          <a:cs typeface="+mj-cs"/>
        </a:defRPr>
      </a:lvl1pPr>
      <a:lvl2pPr algn="l" defTabSz="457063" rtl="0" eaLnBrk="0" fontAlgn="base" hangingPunct="0">
        <a:spcBef>
          <a:spcPct val="0"/>
        </a:spcBef>
        <a:spcAft>
          <a:spcPct val="0"/>
        </a:spcAft>
        <a:defRPr sz="3799" b="1">
          <a:solidFill>
            <a:srgbClr val="E0119D"/>
          </a:solidFill>
          <a:latin typeface="Arial" panose="020B0604020202020204" pitchFamily="34" charset="0"/>
        </a:defRPr>
      </a:lvl2pPr>
      <a:lvl3pPr algn="l" defTabSz="457063" rtl="0" eaLnBrk="0" fontAlgn="base" hangingPunct="0">
        <a:spcBef>
          <a:spcPct val="0"/>
        </a:spcBef>
        <a:spcAft>
          <a:spcPct val="0"/>
        </a:spcAft>
        <a:defRPr sz="3799" b="1">
          <a:solidFill>
            <a:srgbClr val="E0119D"/>
          </a:solidFill>
          <a:latin typeface="Arial" panose="020B0604020202020204" pitchFamily="34" charset="0"/>
        </a:defRPr>
      </a:lvl3pPr>
      <a:lvl4pPr algn="l" defTabSz="457063" rtl="0" eaLnBrk="0" fontAlgn="base" hangingPunct="0">
        <a:spcBef>
          <a:spcPct val="0"/>
        </a:spcBef>
        <a:spcAft>
          <a:spcPct val="0"/>
        </a:spcAft>
        <a:defRPr sz="3799" b="1">
          <a:solidFill>
            <a:srgbClr val="E0119D"/>
          </a:solidFill>
          <a:latin typeface="Arial" panose="020B0604020202020204" pitchFamily="34" charset="0"/>
        </a:defRPr>
      </a:lvl4pPr>
      <a:lvl5pPr algn="l" defTabSz="457063" rtl="0" eaLnBrk="0" fontAlgn="base" hangingPunct="0">
        <a:spcBef>
          <a:spcPct val="0"/>
        </a:spcBef>
        <a:spcAft>
          <a:spcPct val="0"/>
        </a:spcAft>
        <a:defRPr sz="3799" b="1">
          <a:solidFill>
            <a:srgbClr val="E0119D"/>
          </a:solidFill>
          <a:latin typeface="Arial" panose="020B0604020202020204" pitchFamily="34" charset="0"/>
        </a:defRPr>
      </a:lvl5pPr>
      <a:lvl6pPr marL="457063" algn="l" defTabSz="457063" rtl="0" fontAlgn="base">
        <a:spcBef>
          <a:spcPct val="0"/>
        </a:spcBef>
        <a:spcAft>
          <a:spcPct val="0"/>
        </a:spcAft>
        <a:defRPr sz="3799" b="1">
          <a:solidFill>
            <a:srgbClr val="E0119D"/>
          </a:solidFill>
          <a:latin typeface="Arial" panose="020B0604020202020204" pitchFamily="34" charset="0"/>
        </a:defRPr>
      </a:lvl6pPr>
      <a:lvl7pPr marL="914126" algn="l" defTabSz="457063" rtl="0" fontAlgn="base">
        <a:spcBef>
          <a:spcPct val="0"/>
        </a:spcBef>
        <a:spcAft>
          <a:spcPct val="0"/>
        </a:spcAft>
        <a:defRPr sz="3799" b="1">
          <a:solidFill>
            <a:srgbClr val="E0119D"/>
          </a:solidFill>
          <a:latin typeface="Arial" panose="020B0604020202020204" pitchFamily="34" charset="0"/>
        </a:defRPr>
      </a:lvl7pPr>
      <a:lvl8pPr marL="1371189" algn="l" defTabSz="457063" rtl="0" fontAlgn="base">
        <a:spcBef>
          <a:spcPct val="0"/>
        </a:spcBef>
        <a:spcAft>
          <a:spcPct val="0"/>
        </a:spcAft>
        <a:defRPr sz="3799" b="1">
          <a:solidFill>
            <a:srgbClr val="E0119D"/>
          </a:solidFill>
          <a:latin typeface="Arial" panose="020B0604020202020204" pitchFamily="34" charset="0"/>
        </a:defRPr>
      </a:lvl8pPr>
      <a:lvl9pPr marL="1828251" algn="l" defTabSz="457063" rtl="0" fontAlgn="base">
        <a:spcBef>
          <a:spcPct val="0"/>
        </a:spcBef>
        <a:spcAft>
          <a:spcPct val="0"/>
        </a:spcAft>
        <a:defRPr sz="3799" b="1">
          <a:solidFill>
            <a:srgbClr val="E0119D"/>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E0119D"/>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Clr>
          <a:srgbClr val="E0119D"/>
        </a:buClr>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Clr>
          <a:srgbClr val="E0119D"/>
        </a:buClr>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3F2E1"/>
        </a:solidFill>
        <a:effectLst/>
      </p:bgPr>
    </p:bg>
    <p:spTree>
      <p:nvGrpSpPr>
        <p:cNvPr id="1" name=""/>
        <p:cNvGrpSpPr/>
        <p:nvPr/>
      </p:nvGrpSpPr>
      <p:grpSpPr>
        <a:xfrm>
          <a:off x="0" y="0"/>
          <a:ext cx="0" cy="0"/>
          <a:chOff x="0" y="0"/>
          <a:chExt cx="0" cy="0"/>
        </a:xfrm>
      </p:grpSpPr>
      <p:sp>
        <p:nvSpPr>
          <p:cNvPr id="6147" name="Title Placeholder 1">
            <a:extLst>
              <a:ext uri="{FF2B5EF4-FFF2-40B4-BE49-F238E27FC236}">
                <a16:creationId xmlns:a16="http://schemas.microsoft.com/office/drawing/2014/main" id="{8DB49886-2F3D-44F6-B111-0FD7AF6AE8DC}"/>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title style</a:t>
            </a:r>
          </a:p>
        </p:txBody>
      </p:sp>
      <p:sp>
        <p:nvSpPr>
          <p:cNvPr id="6148" name="Text Placeholder 2">
            <a:extLst>
              <a:ext uri="{FF2B5EF4-FFF2-40B4-BE49-F238E27FC236}">
                <a16:creationId xmlns:a16="http://schemas.microsoft.com/office/drawing/2014/main" id="{0A065896-F98A-4AC4-8218-D07F343FFF97}"/>
              </a:ext>
            </a:extLst>
          </p:cNvPr>
          <p:cNvSpPr>
            <a:spLocks noGrp="1"/>
          </p:cNvSpPr>
          <p:nvPr>
            <p:ph type="body" idx="1"/>
          </p:nvPr>
        </p:nvSpPr>
        <p:spPr bwMode="auto">
          <a:xfrm>
            <a:off x="609442" y="241141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2" name="Picture 1" descr="A picture containing graphical user interface&#10;&#10;Description automatically generated">
            <a:extLst>
              <a:ext uri="{FF2B5EF4-FFF2-40B4-BE49-F238E27FC236}">
                <a16:creationId xmlns:a16="http://schemas.microsoft.com/office/drawing/2014/main" id="{13D5456D-60A3-2617-1F58-E1E97642D9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F9EE3DFB-1C6D-33E5-01CF-043A1F08D2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06355" y="5826780"/>
            <a:ext cx="2498410" cy="750888"/>
          </a:xfrm>
          <a:prstGeom prst="rect">
            <a:avLst/>
          </a:prstGeom>
        </p:spPr>
      </p:pic>
      <p:pic>
        <p:nvPicPr>
          <p:cNvPr id="11" name="Picture 10" descr="A blue line on a black background&#10;&#10;Description automatically generated">
            <a:extLst>
              <a:ext uri="{FF2B5EF4-FFF2-40B4-BE49-F238E27FC236}">
                <a16:creationId xmlns:a16="http://schemas.microsoft.com/office/drawing/2014/main" id="{28930239-282F-13DB-B9BE-CA3FE53B9C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837" t="31204" r="15623" b="30988"/>
          <a:stretch/>
        </p:blipFill>
        <p:spPr>
          <a:xfrm rot="21437387">
            <a:off x="-80102" y="519840"/>
            <a:ext cx="12358244" cy="2298477"/>
          </a:xfrm>
          <a:prstGeom prst="rect">
            <a:avLst/>
          </a:prstGeom>
        </p:spPr>
      </p:pic>
    </p:spTree>
    <p:extLst>
      <p:ext uri="{BB962C8B-B14F-4D97-AF65-F5344CB8AC3E}">
        <p14:creationId xmlns:p14="http://schemas.microsoft.com/office/powerpoint/2010/main" val="2239317350"/>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457063" rtl="0" eaLnBrk="0" fontAlgn="base" hangingPunct="0">
        <a:spcBef>
          <a:spcPct val="0"/>
        </a:spcBef>
        <a:spcAft>
          <a:spcPct val="0"/>
        </a:spcAft>
        <a:defRPr sz="3799" b="1" kern="1200">
          <a:solidFill>
            <a:srgbClr val="0069B4"/>
          </a:solidFill>
          <a:latin typeface="+mj-lt"/>
          <a:ea typeface="+mj-ea"/>
          <a:cs typeface="+mj-cs"/>
        </a:defRPr>
      </a:lvl1pPr>
      <a:lvl2pPr algn="l" defTabSz="457063" rtl="0" eaLnBrk="0" fontAlgn="base" hangingPunct="0">
        <a:spcBef>
          <a:spcPct val="0"/>
        </a:spcBef>
        <a:spcAft>
          <a:spcPct val="0"/>
        </a:spcAft>
        <a:defRPr sz="3799" b="1">
          <a:solidFill>
            <a:srgbClr val="E0119D"/>
          </a:solidFill>
          <a:latin typeface="Arial" panose="020B0604020202020204" pitchFamily="34" charset="0"/>
        </a:defRPr>
      </a:lvl2pPr>
      <a:lvl3pPr algn="l" defTabSz="457063" rtl="0" eaLnBrk="0" fontAlgn="base" hangingPunct="0">
        <a:spcBef>
          <a:spcPct val="0"/>
        </a:spcBef>
        <a:spcAft>
          <a:spcPct val="0"/>
        </a:spcAft>
        <a:defRPr sz="3799" b="1">
          <a:solidFill>
            <a:srgbClr val="E0119D"/>
          </a:solidFill>
          <a:latin typeface="Arial" panose="020B0604020202020204" pitchFamily="34" charset="0"/>
        </a:defRPr>
      </a:lvl3pPr>
      <a:lvl4pPr algn="l" defTabSz="457063" rtl="0" eaLnBrk="0" fontAlgn="base" hangingPunct="0">
        <a:spcBef>
          <a:spcPct val="0"/>
        </a:spcBef>
        <a:spcAft>
          <a:spcPct val="0"/>
        </a:spcAft>
        <a:defRPr sz="3799" b="1">
          <a:solidFill>
            <a:srgbClr val="E0119D"/>
          </a:solidFill>
          <a:latin typeface="Arial" panose="020B0604020202020204" pitchFamily="34" charset="0"/>
        </a:defRPr>
      </a:lvl4pPr>
      <a:lvl5pPr algn="l" defTabSz="457063" rtl="0" eaLnBrk="0" fontAlgn="base" hangingPunct="0">
        <a:spcBef>
          <a:spcPct val="0"/>
        </a:spcBef>
        <a:spcAft>
          <a:spcPct val="0"/>
        </a:spcAft>
        <a:defRPr sz="3799" b="1">
          <a:solidFill>
            <a:srgbClr val="E0119D"/>
          </a:solidFill>
          <a:latin typeface="Arial" panose="020B0604020202020204" pitchFamily="34" charset="0"/>
        </a:defRPr>
      </a:lvl5pPr>
      <a:lvl6pPr marL="457063" algn="l" defTabSz="457063" rtl="0" fontAlgn="base">
        <a:spcBef>
          <a:spcPct val="0"/>
        </a:spcBef>
        <a:spcAft>
          <a:spcPct val="0"/>
        </a:spcAft>
        <a:defRPr sz="3799" b="1">
          <a:solidFill>
            <a:srgbClr val="E0119D"/>
          </a:solidFill>
          <a:latin typeface="Arial" panose="020B0604020202020204" pitchFamily="34" charset="0"/>
        </a:defRPr>
      </a:lvl6pPr>
      <a:lvl7pPr marL="914126" algn="l" defTabSz="457063" rtl="0" fontAlgn="base">
        <a:spcBef>
          <a:spcPct val="0"/>
        </a:spcBef>
        <a:spcAft>
          <a:spcPct val="0"/>
        </a:spcAft>
        <a:defRPr sz="3799" b="1">
          <a:solidFill>
            <a:srgbClr val="E0119D"/>
          </a:solidFill>
          <a:latin typeface="Arial" panose="020B0604020202020204" pitchFamily="34" charset="0"/>
        </a:defRPr>
      </a:lvl7pPr>
      <a:lvl8pPr marL="1371189" algn="l" defTabSz="457063" rtl="0" fontAlgn="base">
        <a:spcBef>
          <a:spcPct val="0"/>
        </a:spcBef>
        <a:spcAft>
          <a:spcPct val="0"/>
        </a:spcAft>
        <a:defRPr sz="3799" b="1">
          <a:solidFill>
            <a:srgbClr val="E0119D"/>
          </a:solidFill>
          <a:latin typeface="Arial" panose="020B0604020202020204" pitchFamily="34" charset="0"/>
        </a:defRPr>
      </a:lvl8pPr>
      <a:lvl9pPr marL="1828251" algn="l" defTabSz="457063" rtl="0" fontAlgn="base">
        <a:spcBef>
          <a:spcPct val="0"/>
        </a:spcBef>
        <a:spcAft>
          <a:spcPct val="0"/>
        </a:spcAft>
        <a:defRPr sz="3799" b="1">
          <a:solidFill>
            <a:srgbClr val="E0119D"/>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005EA4"/>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Clr>
          <a:srgbClr val="005EA4"/>
        </a:buClr>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rgbClr val="005EA4"/>
            </a:gs>
          </a:gsLst>
          <a:lin ang="5400000" scaled="1"/>
        </a:gradFill>
        <a:effectLst/>
      </p:bgPr>
    </p:bg>
    <p:spTree>
      <p:nvGrpSpPr>
        <p:cNvPr id="1" name=""/>
        <p:cNvGrpSpPr/>
        <p:nvPr/>
      </p:nvGrpSpPr>
      <p:grpSpPr>
        <a:xfrm>
          <a:off x="0" y="0"/>
          <a:ext cx="0" cy="0"/>
          <a:chOff x="0" y="0"/>
          <a:chExt cx="0" cy="0"/>
        </a:xfrm>
      </p:grpSpPr>
      <p:sp>
        <p:nvSpPr>
          <p:cNvPr id="9218" name="Freeform 5">
            <a:extLst>
              <a:ext uri="{FF2B5EF4-FFF2-40B4-BE49-F238E27FC236}">
                <a16:creationId xmlns:a16="http://schemas.microsoft.com/office/drawing/2014/main" id="{EAA20C54-904F-42B4-95E6-8D90B6C2738C}"/>
              </a:ext>
            </a:extLst>
          </p:cNvPr>
          <p:cNvSpPr>
            <a:spLocks/>
          </p:cNvSpPr>
          <p:nvPr/>
        </p:nvSpPr>
        <p:spPr bwMode="auto">
          <a:xfrm>
            <a:off x="-6348" y="-9525"/>
            <a:ext cx="12212633" cy="6242050"/>
          </a:xfrm>
          <a:custGeom>
            <a:avLst/>
            <a:gdLst>
              <a:gd name="T0" fmla="*/ 2147483646 w 5770"/>
              <a:gd name="T1" fmla="*/ 2147483646 h 3894"/>
              <a:gd name="T2" fmla="*/ 2147483646 w 5770"/>
              <a:gd name="T3" fmla="*/ 2147483646 h 3894"/>
              <a:gd name="T4" fmla="*/ 2147483646 w 5770"/>
              <a:gd name="T5" fmla="*/ 2147483646 h 3894"/>
              <a:gd name="T6" fmla="*/ 2147483646 w 5770"/>
              <a:gd name="T7" fmla="*/ 2147483646 h 3894"/>
              <a:gd name="T8" fmla="*/ 2147483646 w 5770"/>
              <a:gd name="T9" fmla="*/ 2147483646 h 3894"/>
              <a:gd name="T10" fmla="*/ 2147483646 w 5770"/>
              <a:gd name="T11" fmla="*/ 0 h 3894"/>
              <a:gd name="T12" fmla="*/ 0 w 5770"/>
              <a:gd name="T13" fmla="*/ 2147483646 h 3894"/>
              <a:gd name="T14" fmla="*/ 2147483646 w 5770"/>
              <a:gd name="T15" fmla="*/ 2147483646 h 38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70" h="3894">
                <a:moveTo>
                  <a:pt x="4" y="3538"/>
                </a:moveTo>
                <a:lnTo>
                  <a:pt x="1184" y="3404"/>
                </a:lnTo>
                <a:lnTo>
                  <a:pt x="2854" y="3765"/>
                </a:lnTo>
                <a:cubicBezTo>
                  <a:pt x="3386" y="3840"/>
                  <a:pt x="3893" y="3894"/>
                  <a:pt x="4378" y="3852"/>
                </a:cubicBezTo>
                <a:cubicBezTo>
                  <a:pt x="4863" y="3810"/>
                  <a:pt x="4989" y="3759"/>
                  <a:pt x="5763" y="3512"/>
                </a:cubicBezTo>
                <a:cubicBezTo>
                  <a:pt x="5763" y="2874"/>
                  <a:pt x="5768" y="1495"/>
                  <a:pt x="5770" y="0"/>
                </a:cubicBezTo>
                <a:lnTo>
                  <a:pt x="0" y="5"/>
                </a:lnTo>
                <a:cubicBezTo>
                  <a:pt x="1" y="1182"/>
                  <a:pt x="3" y="2360"/>
                  <a:pt x="4" y="3538"/>
                </a:cubicBezTo>
                <a:close/>
              </a:path>
            </a:pathLst>
          </a:custGeom>
          <a:solidFill>
            <a:srgbClr val="F3F2E1"/>
          </a:solidFill>
          <a:ln>
            <a:noFill/>
          </a:ln>
        </p:spPr>
        <p:txBody>
          <a:bodyPr anchor="ctr"/>
          <a:lstStyle/>
          <a:p>
            <a:endParaRPr lang="en-GB" sz="1799" dirty="0"/>
          </a:p>
        </p:txBody>
      </p:sp>
      <p:sp>
        <p:nvSpPr>
          <p:cNvPr id="9220" name="Title Placeholder 1">
            <a:extLst>
              <a:ext uri="{FF2B5EF4-FFF2-40B4-BE49-F238E27FC236}">
                <a16:creationId xmlns:a16="http://schemas.microsoft.com/office/drawing/2014/main" id="{ECB8EE05-8531-4001-88F7-D6C4F0A9C607}"/>
              </a:ext>
            </a:extLst>
          </p:cNvPr>
          <p:cNvSpPr>
            <a:spLocks noGrp="1"/>
          </p:cNvSpPr>
          <p:nvPr>
            <p:ph type="title"/>
          </p:nvPr>
        </p:nvSpPr>
        <p:spPr bwMode="auto">
          <a:xfrm>
            <a:off x="609442" y="625475"/>
            <a:ext cx="930509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title style</a:t>
            </a:r>
          </a:p>
        </p:txBody>
      </p:sp>
      <p:sp>
        <p:nvSpPr>
          <p:cNvPr id="9221" name="Text Placeholder 2">
            <a:extLst>
              <a:ext uri="{FF2B5EF4-FFF2-40B4-BE49-F238E27FC236}">
                <a16:creationId xmlns:a16="http://schemas.microsoft.com/office/drawing/2014/main" id="{B8516435-DB63-482D-A469-C4ECE17AC567}"/>
              </a:ext>
            </a:extLst>
          </p:cNvPr>
          <p:cNvSpPr>
            <a:spLocks noGrp="1"/>
          </p:cNvSpPr>
          <p:nvPr>
            <p:ph type="body" idx="1"/>
          </p:nvPr>
        </p:nvSpPr>
        <p:spPr bwMode="auto">
          <a:xfrm>
            <a:off x="609442" y="1858963"/>
            <a:ext cx="930509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2" name="Picture 1" descr="A picture containing graphical user interface&#10;&#10;Description automatically generated">
            <a:extLst>
              <a:ext uri="{FF2B5EF4-FFF2-40B4-BE49-F238E27FC236}">
                <a16:creationId xmlns:a16="http://schemas.microsoft.com/office/drawing/2014/main" id="{3DEC0E4A-94CD-24B6-079E-E9A8F96844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84060" y="401229"/>
            <a:ext cx="2167879" cy="605847"/>
          </a:xfrm>
          <a:prstGeom prst="rect">
            <a:avLst/>
          </a:prstGeom>
        </p:spPr>
      </p:pic>
      <p:pic>
        <p:nvPicPr>
          <p:cNvPr id="8" name="Picture 7" descr="A blue line on a black background&#10;&#10;Description automatically generated">
            <a:extLst>
              <a:ext uri="{FF2B5EF4-FFF2-40B4-BE49-F238E27FC236}">
                <a16:creationId xmlns:a16="http://schemas.microsoft.com/office/drawing/2014/main" id="{AD1E299C-A462-6E93-57E5-DAE00FA711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294" t="31204" r="16115" b="30988"/>
          <a:stretch/>
        </p:blipFill>
        <p:spPr>
          <a:xfrm>
            <a:off x="3652" y="4763387"/>
            <a:ext cx="12192000" cy="1879892"/>
          </a:xfrm>
          <a:prstGeom prst="rect">
            <a:avLst/>
          </a:prstGeom>
        </p:spPr>
      </p:pic>
    </p:spTree>
    <p:extLst>
      <p:ext uri="{BB962C8B-B14F-4D97-AF65-F5344CB8AC3E}">
        <p14:creationId xmlns:p14="http://schemas.microsoft.com/office/powerpoint/2010/main" val="969779029"/>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457063" rtl="0" eaLnBrk="0" fontAlgn="base" hangingPunct="0">
        <a:spcBef>
          <a:spcPct val="0"/>
        </a:spcBef>
        <a:spcAft>
          <a:spcPct val="0"/>
        </a:spcAft>
        <a:defRPr sz="3799" b="1" kern="1200">
          <a:solidFill>
            <a:srgbClr val="0069B4"/>
          </a:solidFill>
          <a:latin typeface="+mj-lt"/>
          <a:ea typeface="+mj-ea"/>
          <a:cs typeface="+mj-cs"/>
        </a:defRPr>
      </a:lvl1pPr>
      <a:lvl2pPr algn="l" defTabSz="457063" rtl="0" eaLnBrk="0" fontAlgn="base" hangingPunct="0">
        <a:spcBef>
          <a:spcPct val="0"/>
        </a:spcBef>
        <a:spcAft>
          <a:spcPct val="0"/>
        </a:spcAft>
        <a:defRPr sz="3799" b="1">
          <a:solidFill>
            <a:srgbClr val="E0119D"/>
          </a:solidFill>
          <a:latin typeface="Arial" panose="020B0604020202020204" pitchFamily="34" charset="0"/>
        </a:defRPr>
      </a:lvl2pPr>
      <a:lvl3pPr algn="l" defTabSz="457063" rtl="0" eaLnBrk="0" fontAlgn="base" hangingPunct="0">
        <a:spcBef>
          <a:spcPct val="0"/>
        </a:spcBef>
        <a:spcAft>
          <a:spcPct val="0"/>
        </a:spcAft>
        <a:defRPr sz="3799" b="1">
          <a:solidFill>
            <a:srgbClr val="E0119D"/>
          </a:solidFill>
          <a:latin typeface="Arial" panose="020B0604020202020204" pitchFamily="34" charset="0"/>
        </a:defRPr>
      </a:lvl3pPr>
      <a:lvl4pPr algn="l" defTabSz="457063" rtl="0" eaLnBrk="0" fontAlgn="base" hangingPunct="0">
        <a:spcBef>
          <a:spcPct val="0"/>
        </a:spcBef>
        <a:spcAft>
          <a:spcPct val="0"/>
        </a:spcAft>
        <a:defRPr sz="3799" b="1">
          <a:solidFill>
            <a:srgbClr val="E0119D"/>
          </a:solidFill>
          <a:latin typeface="Arial" panose="020B0604020202020204" pitchFamily="34" charset="0"/>
        </a:defRPr>
      </a:lvl4pPr>
      <a:lvl5pPr algn="l" defTabSz="457063" rtl="0" eaLnBrk="0" fontAlgn="base" hangingPunct="0">
        <a:spcBef>
          <a:spcPct val="0"/>
        </a:spcBef>
        <a:spcAft>
          <a:spcPct val="0"/>
        </a:spcAft>
        <a:defRPr sz="3799" b="1">
          <a:solidFill>
            <a:srgbClr val="E0119D"/>
          </a:solidFill>
          <a:latin typeface="Arial" panose="020B0604020202020204" pitchFamily="34" charset="0"/>
        </a:defRPr>
      </a:lvl5pPr>
      <a:lvl6pPr marL="457063" algn="l" defTabSz="457063" rtl="0" fontAlgn="base">
        <a:spcBef>
          <a:spcPct val="0"/>
        </a:spcBef>
        <a:spcAft>
          <a:spcPct val="0"/>
        </a:spcAft>
        <a:defRPr sz="3799" b="1">
          <a:solidFill>
            <a:srgbClr val="E0119D"/>
          </a:solidFill>
          <a:latin typeface="Arial" panose="020B0604020202020204" pitchFamily="34" charset="0"/>
        </a:defRPr>
      </a:lvl6pPr>
      <a:lvl7pPr marL="914126" algn="l" defTabSz="457063" rtl="0" fontAlgn="base">
        <a:spcBef>
          <a:spcPct val="0"/>
        </a:spcBef>
        <a:spcAft>
          <a:spcPct val="0"/>
        </a:spcAft>
        <a:defRPr sz="3799" b="1">
          <a:solidFill>
            <a:srgbClr val="E0119D"/>
          </a:solidFill>
          <a:latin typeface="Arial" panose="020B0604020202020204" pitchFamily="34" charset="0"/>
        </a:defRPr>
      </a:lvl7pPr>
      <a:lvl8pPr marL="1371189" algn="l" defTabSz="457063" rtl="0" fontAlgn="base">
        <a:spcBef>
          <a:spcPct val="0"/>
        </a:spcBef>
        <a:spcAft>
          <a:spcPct val="0"/>
        </a:spcAft>
        <a:defRPr sz="3799" b="1">
          <a:solidFill>
            <a:srgbClr val="E0119D"/>
          </a:solidFill>
          <a:latin typeface="Arial" panose="020B0604020202020204" pitchFamily="34" charset="0"/>
        </a:defRPr>
      </a:lvl8pPr>
      <a:lvl9pPr marL="1828251" algn="l" defTabSz="457063" rtl="0" fontAlgn="base">
        <a:spcBef>
          <a:spcPct val="0"/>
        </a:spcBef>
        <a:spcAft>
          <a:spcPct val="0"/>
        </a:spcAft>
        <a:defRPr sz="3799" b="1">
          <a:solidFill>
            <a:srgbClr val="E0119D"/>
          </a:solidFill>
          <a:latin typeface="Arial" panose="020B0604020202020204" pitchFamily="34" charset="0"/>
        </a:defRPr>
      </a:lvl9pPr>
    </p:titleStyle>
    <p:bodyStyle>
      <a:lvl1pPr marL="177747" indent="-177747" algn="l" defTabSz="457063" rtl="0" eaLnBrk="0" fontAlgn="base" hangingPunct="0">
        <a:spcBef>
          <a:spcPts val="800"/>
        </a:spcBef>
        <a:spcAft>
          <a:spcPts val="800"/>
        </a:spcAft>
        <a:buClr>
          <a:srgbClr val="005EA4"/>
        </a:buClr>
        <a:buFont typeface="Arial" panose="020B0604020202020204" pitchFamily="34" charset="0"/>
        <a:buChar char="•"/>
        <a:defRPr sz="2199" kern="1200">
          <a:solidFill>
            <a:schemeClr val="tx1"/>
          </a:solidFill>
          <a:latin typeface="+mn-lt"/>
          <a:ea typeface="+mn-ea"/>
          <a:cs typeface="+mn-cs"/>
        </a:defRPr>
      </a:lvl1pPr>
      <a:lvl2pPr marL="447541" indent="-269794" algn="l" defTabSz="457063" rtl="0" eaLnBrk="0" fontAlgn="base" hangingPunct="0">
        <a:spcBef>
          <a:spcPts val="400"/>
        </a:spcBef>
        <a:spcAft>
          <a:spcPct val="0"/>
        </a:spcAft>
        <a:buClr>
          <a:srgbClr val="005EA4"/>
        </a:buClr>
        <a:buFont typeface="Arial" panose="020B0604020202020204" pitchFamily="34" charset="0"/>
        <a:buChar char="–"/>
        <a:defRPr sz="2199" kern="1200">
          <a:solidFill>
            <a:schemeClr val="tx1"/>
          </a:solidFill>
          <a:latin typeface="+mn-lt"/>
          <a:ea typeface="+mn-ea"/>
          <a:cs typeface="+mn-cs"/>
        </a:defRPr>
      </a:lvl2pPr>
      <a:lvl3pPr marL="625287" indent="-177747"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3pPr>
      <a:lvl4pPr marL="895081" indent="-269794"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4pPr>
      <a:lvl5pPr marL="1164875" indent="-269794" algn="l" defTabSz="457063" rtl="0" eaLnBrk="0" fontAlgn="base" hangingPunct="0">
        <a:spcBef>
          <a:spcPts val="400"/>
        </a:spcBef>
        <a:spcAft>
          <a:spcPct val="0"/>
        </a:spcAft>
        <a:buClr>
          <a:srgbClr val="005EA4"/>
        </a:buClr>
        <a:buFont typeface="Lucida Grande"/>
        <a:buChar char="–"/>
        <a:defRPr sz="21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childline.org.uk/" TargetMode="External"/><Relationship Id="rId5" Type="http://schemas.openxmlformats.org/officeDocument/2006/relationships/hyperlink" Target="http://www.safelives.org.uk/"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hyperlink" Target="https://www.childline.org.uk/" TargetMode="External"/><Relationship Id="rId3" Type="http://schemas.openxmlformats.org/officeDocument/2006/relationships/slideLayout" Target="../slideLayouts/slideLayout5.xml"/><Relationship Id="rId7" Type="http://schemas.openxmlformats.org/officeDocument/2006/relationships/hyperlink" Target="https://galop.org.uk/get-help/"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mensadviceline.org.uk/" TargetMode="External"/><Relationship Id="rId5" Type="http://schemas.openxmlformats.org/officeDocument/2006/relationships/hyperlink" Target="https://refuge.org.uk/" TargetMode="External"/><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7A47-F365-281E-D4D3-1B6BEDA5AF15}"/>
              </a:ext>
            </a:extLst>
          </p:cNvPr>
          <p:cNvSpPr txBox="1">
            <a:spLocks/>
          </p:cNvSpPr>
          <p:nvPr/>
        </p:nvSpPr>
        <p:spPr>
          <a:xfrm>
            <a:off x="596900" y="3243263"/>
            <a:ext cx="9612313" cy="841375"/>
          </a:xfrm>
          <a:prstGeom prst="rect">
            <a:avLst/>
          </a:prstGeom>
        </p:spPr>
        <p:txBody>
          <a:bodyPr/>
          <a:lstStyle>
            <a:lvl1pPr algn="l" defTabSz="457200" rtl="0" eaLnBrk="0" fontAlgn="base" hangingPunct="0">
              <a:spcBef>
                <a:spcPct val="0"/>
              </a:spcBef>
              <a:spcAft>
                <a:spcPct val="0"/>
              </a:spcAft>
              <a:defRPr sz="3600" b="0" kern="1200" cap="none">
                <a:solidFill>
                  <a:schemeClr val="bg1">
                    <a:lumMod val="95000"/>
                  </a:schemeClr>
                </a:solidFill>
                <a:latin typeface="+mj-lt"/>
                <a:ea typeface="+mj-ea"/>
                <a:cs typeface="Calibri" panose="020F0502020204030204" pitchFamily="34" charset="0"/>
              </a:defRPr>
            </a:lvl1pPr>
            <a:lvl2pPr algn="l" defTabSz="457200" rtl="0" eaLnBrk="0" fontAlgn="base" hangingPunct="0">
              <a:spcBef>
                <a:spcPct val="0"/>
              </a:spcBef>
              <a:spcAft>
                <a:spcPct val="0"/>
              </a:spcAft>
              <a:defRPr sz="3800" b="1">
                <a:solidFill>
                  <a:srgbClr val="0072C6"/>
                </a:solidFill>
                <a:latin typeface="Arial" panose="020B0604020202020204" pitchFamily="34" charset="0"/>
              </a:defRPr>
            </a:lvl2pPr>
            <a:lvl3pPr algn="l" defTabSz="457200" rtl="0" eaLnBrk="0" fontAlgn="base" hangingPunct="0">
              <a:spcBef>
                <a:spcPct val="0"/>
              </a:spcBef>
              <a:spcAft>
                <a:spcPct val="0"/>
              </a:spcAft>
              <a:defRPr sz="3800" b="1">
                <a:solidFill>
                  <a:srgbClr val="0072C6"/>
                </a:solidFill>
                <a:latin typeface="Arial" panose="020B0604020202020204" pitchFamily="34" charset="0"/>
              </a:defRPr>
            </a:lvl3pPr>
            <a:lvl4pPr algn="l" defTabSz="457200" rtl="0" eaLnBrk="0" fontAlgn="base" hangingPunct="0">
              <a:spcBef>
                <a:spcPct val="0"/>
              </a:spcBef>
              <a:spcAft>
                <a:spcPct val="0"/>
              </a:spcAft>
              <a:defRPr sz="3800" b="1">
                <a:solidFill>
                  <a:srgbClr val="0072C6"/>
                </a:solidFill>
                <a:latin typeface="Arial" panose="020B0604020202020204" pitchFamily="34" charset="0"/>
              </a:defRPr>
            </a:lvl4pPr>
            <a:lvl5pPr algn="l" defTabSz="457200" rtl="0" eaLnBrk="0" fontAlgn="base" hangingPunct="0">
              <a:spcBef>
                <a:spcPct val="0"/>
              </a:spcBef>
              <a:spcAft>
                <a:spcPct val="0"/>
              </a:spcAft>
              <a:defRPr sz="3800" b="1">
                <a:solidFill>
                  <a:srgbClr val="0072C6"/>
                </a:solidFill>
                <a:latin typeface="Arial" panose="020B0604020202020204" pitchFamily="34" charset="0"/>
              </a:defRPr>
            </a:lvl5pPr>
            <a:lvl6pPr marL="457200" algn="l" defTabSz="457200" rtl="0" fontAlgn="base">
              <a:spcBef>
                <a:spcPct val="0"/>
              </a:spcBef>
              <a:spcAft>
                <a:spcPct val="0"/>
              </a:spcAft>
              <a:defRPr sz="3800" b="1">
                <a:solidFill>
                  <a:srgbClr val="0072C6"/>
                </a:solidFill>
                <a:latin typeface="Arial" panose="020B0604020202020204" pitchFamily="34" charset="0"/>
              </a:defRPr>
            </a:lvl6pPr>
            <a:lvl7pPr marL="914400" algn="l" defTabSz="457200" rtl="0" fontAlgn="base">
              <a:spcBef>
                <a:spcPct val="0"/>
              </a:spcBef>
              <a:spcAft>
                <a:spcPct val="0"/>
              </a:spcAft>
              <a:defRPr sz="3800" b="1">
                <a:solidFill>
                  <a:srgbClr val="0072C6"/>
                </a:solidFill>
                <a:latin typeface="Arial" panose="020B0604020202020204" pitchFamily="34" charset="0"/>
              </a:defRPr>
            </a:lvl7pPr>
            <a:lvl8pPr marL="1371600" algn="l" defTabSz="457200" rtl="0" fontAlgn="base">
              <a:spcBef>
                <a:spcPct val="0"/>
              </a:spcBef>
              <a:spcAft>
                <a:spcPct val="0"/>
              </a:spcAft>
              <a:defRPr sz="3800" b="1">
                <a:solidFill>
                  <a:srgbClr val="0072C6"/>
                </a:solidFill>
                <a:latin typeface="Arial" panose="020B0604020202020204" pitchFamily="34" charset="0"/>
              </a:defRPr>
            </a:lvl8pPr>
            <a:lvl9pPr marL="1828800" algn="l" defTabSz="457200" rtl="0" fontAlgn="base">
              <a:spcBef>
                <a:spcPct val="0"/>
              </a:spcBef>
              <a:spcAft>
                <a:spcPct val="0"/>
              </a:spcAft>
              <a:defRPr sz="3800" b="1">
                <a:solidFill>
                  <a:srgbClr val="0072C6"/>
                </a:solidFill>
                <a:latin typeface="Arial" panose="020B0604020202020204" pitchFamily="34" charset="0"/>
              </a:defRPr>
            </a:lvl9pPr>
          </a:lstStyle>
          <a:p>
            <a:pPr eaLnBrk="1" hangingPunct="1"/>
            <a:r>
              <a:rPr lang="en-GB" altLang="en-US" sz="5000" b="1" dirty="0"/>
              <a:t>Supporting colleagues who are experiencing Domestic Abuse</a:t>
            </a:r>
          </a:p>
        </p:txBody>
      </p:sp>
      <p:pic>
        <p:nvPicPr>
          <p:cNvPr id="31" name="Audio 30">
            <a:hlinkClick r:id="" action="ppaction://media"/>
            <a:extLst>
              <a:ext uri="{FF2B5EF4-FFF2-40B4-BE49-F238E27FC236}">
                <a16:creationId xmlns:a16="http://schemas.microsoft.com/office/drawing/2014/main" id="{2952940F-B27A-5419-D714-52D9B2BCFF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0347217"/>
      </p:ext>
    </p:extLst>
  </p:cSld>
  <p:clrMapOvr>
    <a:masterClrMapping/>
  </p:clrMapOvr>
  <mc:AlternateContent xmlns:mc="http://schemas.openxmlformats.org/markup-compatibility/2006" xmlns:p14="http://schemas.microsoft.com/office/powerpoint/2010/main">
    <mc:Choice Requires="p14">
      <p:transition spd="slow" p14:dur="2000" advTm="14664"/>
    </mc:Choice>
    <mc:Fallback xmlns="">
      <p:transition spd="slow" advTm="1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DD131-164B-A9BF-4BE7-10A313445D2F}"/>
              </a:ext>
            </a:extLst>
          </p:cNvPr>
          <p:cNvSpPr>
            <a:spLocks noGrp="1"/>
          </p:cNvSpPr>
          <p:nvPr>
            <p:ph type="title"/>
          </p:nvPr>
        </p:nvSpPr>
        <p:spPr/>
        <p:txBody>
          <a:bodyPr/>
          <a:lstStyle/>
          <a:p>
            <a:r>
              <a:rPr lang="en-GB" dirty="0"/>
              <a:t>National sources of support and advice </a:t>
            </a:r>
          </a:p>
        </p:txBody>
      </p:sp>
      <p:sp>
        <p:nvSpPr>
          <p:cNvPr id="5" name="Content Placeholder 4">
            <a:extLst>
              <a:ext uri="{FF2B5EF4-FFF2-40B4-BE49-F238E27FC236}">
                <a16:creationId xmlns:a16="http://schemas.microsoft.com/office/drawing/2014/main" id="{B488530F-CF49-D8B7-E893-6693DEA861E3}"/>
              </a:ext>
            </a:extLst>
          </p:cNvPr>
          <p:cNvSpPr>
            <a:spLocks noGrp="1"/>
          </p:cNvSpPr>
          <p:nvPr>
            <p:ph sz="half" idx="1"/>
          </p:nvPr>
        </p:nvSpPr>
        <p:spPr>
          <a:xfrm>
            <a:off x="838200" y="1389888"/>
            <a:ext cx="5181600" cy="5102987"/>
          </a:xfrm>
        </p:spPr>
        <p:txBody>
          <a:bodyPr>
            <a:normAutofit fontScale="62500" lnSpcReduction="20000"/>
          </a:bodyPr>
          <a:lstStyle/>
          <a:p>
            <a:r>
              <a:rPr lang="en-GB" dirty="0"/>
              <a:t>Domestic abuse helplines</a:t>
            </a:r>
          </a:p>
          <a:p>
            <a:r>
              <a:rPr lang="en-GB" sz="3200" b="0" i="0" u="none" strike="noStrike" baseline="0" dirty="0">
                <a:solidFill>
                  <a:srgbClr val="000000"/>
                </a:solidFill>
                <a:latin typeface="Arial" panose="020B0604020202020204" pitchFamily="34" charset="0"/>
              </a:rPr>
              <a:t>England and Wales Domestic Abuse Helpline 0808 2000 247</a:t>
            </a:r>
          </a:p>
          <a:p>
            <a:r>
              <a:rPr lang="en-GB" sz="3200" b="0" i="0" u="none" strike="noStrike" baseline="0" dirty="0">
                <a:solidFill>
                  <a:srgbClr val="000000"/>
                </a:solidFill>
                <a:latin typeface="Arial" panose="020B0604020202020204" pitchFamily="34" charset="0"/>
              </a:rPr>
              <a:t>Scotland Domestic Abuse &amp; Forced Marriage Helpline 0800 027 1234 (24h) </a:t>
            </a:r>
          </a:p>
          <a:p>
            <a:r>
              <a:rPr lang="en-GB" sz="3200" b="0" i="0" u="none" strike="noStrike" baseline="0" dirty="0">
                <a:solidFill>
                  <a:srgbClr val="000000"/>
                </a:solidFill>
                <a:latin typeface="Arial" panose="020B0604020202020204" pitchFamily="34" charset="0"/>
              </a:rPr>
              <a:t>Domestic and Sexual Violence Helpline NI 0808 802 1414</a:t>
            </a:r>
          </a:p>
          <a:p>
            <a:r>
              <a:rPr lang="en-GB" sz="3200" b="0" i="0" u="none" strike="noStrike" baseline="0" dirty="0">
                <a:solidFill>
                  <a:srgbClr val="000000"/>
                </a:solidFill>
                <a:latin typeface="Arial" panose="020B0604020202020204" pitchFamily="34" charset="0"/>
              </a:rPr>
              <a:t>Rape Crisis England &amp; Wales 0800 802 9999</a:t>
            </a:r>
          </a:p>
          <a:p>
            <a:r>
              <a:rPr lang="en-GB" sz="3200" b="0" i="0" u="none" strike="noStrike" baseline="0" dirty="0">
                <a:solidFill>
                  <a:srgbClr val="000000"/>
                </a:solidFill>
                <a:latin typeface="Arial" panose="020B0604020202020204" pitchFamily="34" charset="0"/>
              </a:rPr>
              <a:t>Rape Crisis Scotland Helpline 08088 01 03 02 </a:t>
            </a:r>
          </a:p>
          <a:p>
            <a:r>
              <a:rPr lang="en-GB" sz="3200" b="0" i="0" u="none" strike="noStrike" baseline="0" dirty="0">
                <a:solidFill>
                  <a:srgbClr val="000000"/>
                </a:solidFill>
                <a:latin typeface="Arial" panose="020B0604020202020204" pitchFamily="34" charset="0"/>
              </a:rPr>
              <a:t>Men’s Advice Line 0808 801 0327</a:t>
            </a:r>
          </a:p>
          <a:p>
            <a:r>
              <a:rPr lang="en-GB" sz="3200" b="0" i="0" u="none" strike="noStrike" baseline="0" dirty="0">
                <a:solidFill>
                  <a:srgbClr val="000000"/>
                </a:solidFill>
                <a:latin typeface="Arial" panose="020B0604020202020204" pitchFamily="34" charset="0"/>
              </a:rPr>
              <a:t>Men’s Advisory Project Northern Ireland 028 9024 1929</a:t>
            </a:r>
          </a:p>
          <a:p>
            <a:r>
              <a:rPr lang="en-GB" sz="3200" b="0" i="0" u="none" strike="noStrike" baseline="0" dirty="0">
                <a:solidFill>
                  <a:srgbClr val="000000"/>
                </a:solidFill>
                <a:latin typeface="Arial" panose="020B0604020202020204" pitchFamily="34" charset="0"/>
              </a:rPr>
              <a:t>Galop LGBT+ Domestic Abuse helpline 0800 999 5428</a:t>
            </a:r>
          </a:p>
          <a:p>
            <a:r>
              <a:rPr lang="en-GB" sz="3200" b="0" i="0" u="none" strike="noStrike" baseline="0" dirty="0">
                <a:solidFill>
                  <a:srgbClr val="000000"/>
                </a:solidFill>
                <a:latin typeface="Arial" panose="020B0604020202020204" pitchFamily="34" charset="0"/>
                <a:hlinkClick r:id="rId5"/>
              </a:rPr>
              <a:t>www.safelives.org.uk</a:t>
            </a:r>
            <a:r>
              <a:rPr lang="en-GB" sz="3200" b="0" i="0" u="none" strike="noStrike" baseline="0" dirty="0">
                <a:solidFill>
                  <a:srgbClr val="000000"/>
                </a:solidFill>
                <a:latin typeface="Arial" panose="020B0604020202020204" pitchFamily="34" charset="0"/>
              </a:rPr>
              <a:t> - 0117 403 3220</a:t>
            </a:r>
          </a:p>
          <a:p>
            <a:endParaRPr lang="en-GB" sz="3200" dirty="0"/>
          </a:p>
        </p:txBody>
      </p:sp>
      <p:sp>
        <p:nvSpPr>
          <p:cNvPr id="6" name="Content Placeholder 5">
            <a:extLst>
              <a:ext uri="{FF2B5EF4-FFF2-40B4-BE49-F238E27FC236}">
                <a16:creationId xmlns:a16="http://schemas.microsoft.com/office/drawing/2014/main" id="{4BC146FB-7DA9-8D0A-29AA-7FE4BF9688E9}"/>
              </a:ext>
            </a:extLst>
          </p:cNvPr>
          <p:cNvSpPr>
            <a:spLocks noGrp="1"/>
          </p:cNvSpPr>
          <p:nvPr>
            <p:ph sz="half" idx="2"/>
          </p:nvPr>
        </p:nvSpPr>
        <p:spPr>
          <a:xfrm>
            <a:off x="6096000" y="1389888"/>
            <a:ext cx="5181600" cy="2523744"/>
          </a:xfrm>
        </p:spPr>
        <p:txBody>
          <a:bodyPr>
            <a:normAutofit fontScale="62500" lnSpcReduction="20000"/>
          </a:bodyPr>
          <a:lstStyle/>
          <a:p>
            <a:r>
              <a:rPr lang="en-GB" dirty="0"/>
              <a:t>Honour based violence and forced marriage</a:t>
            </a:r>
          </a:p>
          <a:p>
            <a:r>
              <a:rPr lang="fi-FI" sz="3200" b="0" i="0" u="none" strike="noStrike" baseline="0" dirty="0">
                <a:solidFill>
                  <a:srgbClr val="000000"/>
                </a:solidFill>
                <a:latin typeface="Arial" panose="020B0604020202020204" pitchFamily="34" charset="0"/>
              </a:rPr>
              <a:t>Karma Nirvana -https://karmanirvana.org.uk/</a:t>
            </a:r>
          </a:p>
          <a:p>
            <a:r>
              <a:rPr lang="en-GB" sz="3200" b="0" i="0" u="none" strike="noStrike" baseline="0" dirty="0">
                <a:solidFill>
                  <a:srgbClr val="000000"/>
                </a:solidFill>
                <a:latin typeface="Arial" panose="020B0604020202020204" pitchFamily="34" charset="0"/>
              </a:rPr>
              <a:t>Women’s Aid -https://www.womensaid.org.uk/</a:t>
            </a:r>
          </a:p>
          <a:p>
            <a:r>
              <a:rPr lang="en-GB" sz="3200" b="0" i="0" u="none" strike="noStrike" baseline="0" dirty="0">
                <a:solidFill>
                  <a:srgbClr val="000000"/>
                </a:solidFill>
                <a:latin typeface="Arial" panose="020B0604020202020204" pitchFamily="34" charset="0"/>
              </a:rPr>
              <a:t>HematGryffe-www.hematgryffe.org.uk/</a:t>
            </a:r>
          </a:p>
          <a:p>
            <a:r>
              <a:rPr lang="en-GB" sz="3200" b="0" i="0" u="none" strike="noStrike" baseline="0" dirty="0">
                <a:solidFill>
                  <a:srgbClr val="000000"/>
                </a:solidFill>
                <a:latin typeface="Arial" panose="020B0604020202020204" pitchFamily="34" charset="0"/>
              </a:rPr>
              <a:t>Home Office Forced Marriage Unit  -0207 0080151</a:t>
            </a:r>
          </a:p>
          <a:p>
            <a:endParaRPr lang="en-GB" dirty="0"/>
          </a:p>
        </p:txBody>
      </p:sp>
      <p:sp>
        <p:nvSpPr>
          <p:cNvPr id="7" name="Content Placeholder 5">
            <a:extLst>
              <a:ext uri="{FF2B5EF4-FFF2-40B4-BE49-F238E27FC236}">
                <a16:creationId xmlns:a16="http://schemas.microsoft.com/office/drawing/2014/main" id="{200335FB-D2D8-589C-56AE-C5E312ED2C03}"/>
              </a:ext>
            </a:extLst>
          </p:cNvPr>
          <p:cNvSpPr txBox="1">
            <a:spLocks/>
          </p:cNvSpPr>
          <p:nvPr/>
        </p:nvSpPr>
        <p:spPr>
          <a:xfrm>
            <a:off x="6096000" y="3904805"/>
            <a:ext cx="5181600" cy="102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5EA4"/>
              </a:buClr>
              <a:buSzPct val="50000"/>
              <a:buFont typeface="Wingdings" panose="05000000000000000000" pitchFamily="2" charset="2"/>
              <a:buNone/>
              <a:defRPr sz="3600" kern="1200">
                <a:solidFill>
                  <a:schemeClr val="accent1">
                    <a:lumMod val="75000"/>
                  </a:schemeClr>
                </a:solidFill>
                <a:latin typeface="+mj-lt"/>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300" dirty="0"/>
              <a:t>Support for perpetrators of DA</a:t>
            </a:r>
          </a:p>
          <a:p>
            <a:r>
              <a:rPr lang="en-GB" sz="2000" b="0" i="0" u="none" strike="noStrike" baseline="0" dirty="0">
                <a:solidFill>
                  <a:srgbClr val="000000"/>
                </a:solidFill>
                <a:latin typeface="Arial" panose="020B0604020202020204" pitchFamily="34" charset="0"/>
              </a:rPr>
              <a:t>Respect 0808 802 4040 www.respect.uk.net</a:t>
            </a:r>
            <a:endParaRPr lang="en-GB" sz="2000" dirty="0"/>
          </a:p>
          <a:p>
            <a:endParaRPr lang="en-GB" sz="2300" dirty="0"/>
          </a:p>
          <a:p>
            <a:endParaRPr lang="en-GB" dirty="0"/>
          </a:p>
        </p:txBody>
      </p:sp>
      <p:sp>
        <p:nvSpPr>
          <p:cNvPr id="8" name="Content Placeholder 5">
            <a:extLst>
              <a:ext uri="{FF2B5EF4-FFF2-40B4-BE49-F238E27FC236}">
                <a16:creationId xmlns:a16="http://schemas.microsoft.com/office/drawing/2014/main" id="{B49B6D65-5222-F276-E55C-9F0BC0DFE025}"/>
              </a:ext>
            </a:extLst>
          </p:cNvPr>
          <p:cNvSpPr txBox="1">
            <a:spLocks/>
          </p:cNvSpPr>
          <p:nvPr/>
        </p:nvSpPr>
        <p:spPr>
          <a:xfrm>
            <a:off x="6096000" y="4955730"/>
            <a:ext cx="5181600" cy="1024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5EA4"/>
              </a:buClr>
              <a:buSzPct val="50000"/>
              <a:buFont typeface="Wingdings" panose="05000000000000000000" pitchFamily="2" charset="2"/>
              <a:buNone/>
              <a:defRPr sz="3600" kern="1200">
                <a:solidFill>
                  <a:schemeClr val="accent1">
                    <a:lumMod val="75000"/>
                  </a:schemeClr>
                </a:solidFill>
                <a:latin typeface="+mj-lt"/>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300" dirty="0"/>
              <a:t>Support for children experiencing DA</a:t>
            </a:r>
          </a:p>
          <a:p>
            <a:r>
              <a:rPr lang="en-GB" sz="2000" dirty="0">
                <a:solidFill>
                  <a:srgbClr val="000000"/>
                </a:solidFill>
                <a:latin typeface="Arial" panose="020B0604020202020204" pitchFamily="34" charset="0"/>
              </a:rPr>
              <a:t>Childline 0800 1111 </a:t>
            </a:r>
            <a:r>
              <a:rPr lang="en-GB" sz="2000" dirty="0">
                <a:solidFill>
                  <a:srgbClr val="000000"/>
                </a:solidFill>
                <a:latin typeface="Arial" panose="020B0604020202020204" pitchFamily="34" charset="0"/>
                <a:hlinkClick r:id="rId6"/>
              </a:rPr>
              <a:t>www.childline.org.uk</a:t>
            </a:r>
            <a:endParaRPr lang="en-GB" sz="2000" dirty="0">
              <a:solidFill>
                <a:srgbClr val="000000"/>
              </a:solidFill>
              <a:latin typeface="Arial" panose="020B0604020202020204" pitchFamily="34" charset="0"/>
            </a:endParaRPr>
          </a:p>
          <a:p>
            <a:endParaRPr lang="en-GB" sz="2000" dirty="0"/>
          </a:p>
          <a:p>
            <a:endParaRPr lang="en-GB" sz="2300" dirty="0"/>
          </a:p>
          <a:p>
            <a:endParaRPr lang="en-GB" dirty="0"/>
          </a:p>
        </p:txBody>
      </p:sp>
      <p:pic>
        <p:nvPicPr>
          <p:cNvPr id="24" name="Audio 23">
            <a:hlinkClick r:id="" action="ppaction://media"/>
            <a:extLst>
              <a:ext uri="{FF2B5EF4-FFF2-40B4-BE49-F238E27FC236}">
                <a16:creationId xmlns:a16="http://schemas.microsoft.com/office/drawing/2014/main" id="{DBEEE378-6F5F-DB46-5A20-560D3C0BB1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3506000"/>
      </p:ext>
    </p:extLst>
  </p:cSld>
  <p:clrMapOvr>
    <a:masterClrMapping/>
  </p:clrMapOvr>
  <mc:AlternateContent xmlns:mc="http://schemas.openxmlformats.org/markup-compatibility/2006" xmlns:p14="http://schemas.microsoft.com/office/powerpoint/2010/main">
    <mc:Choice Requires="p14">
      <p:transition spd="slow" p14:dur="2000" advTm="46209"/>
    </mc:Choice>
    <mc:Fallback xmlns="">
      <p:transition spd="slow" advTm="4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15E3306-8B40-4F02-8444-0B2AF8250730}"/>
              </a:ext>
            </a:extLst>
          </p:cNvPr>
          <p:cNvSpPr txBox="1">
            <a:spLocks/>
          </p:cNvSpPr>
          <p:nvPr/>
        </p:nvSpPr>
        <p:spPr>
          <a:xfrm>
            <a:off x="838200" y="219820"/>
            <a:ext cx="8745860" cy="1325563"/>
          </a:xfrm>
          <a:prstGeom prst="rect">
            <a:avLst/>
          </a:prstGeom>
          <a:noFill/>
        </p:spPr>
        <p:txBody>
          <a:bodyPr/>
          <a:lstStyle>
            <a:lvl1pPr algn="l" defTabSz="457200" rtl="0" eaLnBrk="0" fontAlgn="base" hangingPunct="0">
              <a:spcBef>
                <a:spcPct val="0"/>
              </a:spcBef>
              <a:spcAft>
                <a:spcPct val="0"/>
              </a:spcAft>
              <a:defRPr sz="3800" b="1" kern="1200">
                <a:solidFill>
                  <a:srgbClr val="0072C6"/>
                </a:solidFill>
                <a:latin typeface="+mj-lt"/>
                <a:ea typeface="+mj-ea"/>
                <a:cs typeface="+mj-cs"/>
              </a:defRPr>
            </a:lvl1pPr>
            <a:lvl2pPr algn="l" defTabSz="457200" rtl="0" eaLnBrk="0" fontAlgn="base" hangingPunct="0">
              <a:spcBef>
                <a:spcPct val="0"/>
              </a:spcBef>
              <a:spcAft>
                <a:spcPct val="0"/>
              </a:spcAft>
              <a:defRPr sz="3800" b="1">
                <a:solidFill>
                  <a:srgbClr val="0072C6"/>
                </a:solidFill>
                <a:latin typeface="Arial" panose="020B0604020202020204" pitchFamily="34" charset="0"/>
              </a:defRPr>
            </a:lvl2pPr>
            <a:lvl3pPr algn="l" defTabSz="457200" rtl="0" eaLnBrk="0" fontAlgn="base" hangingPunct="0">
              <a:spcBef>
                <a:spcPct val="0"/>
              </a:spcBef>
              <a:spcAft>
                <a:spcPct val="0"/>
              </a:spcAft>
              <a:defRPr sz="3800" b="1">
                <a:solidFill>
                  <a:srgbClr val="0072C6"/>
                </a:solidFill>
                <a:latin typeface="Arial" panose="020B0604020202020204" pitchFamily="34" charset="0"/>
              </a:defRPr>
            </a:lvl3pPr>
            <a:lvl4pPr algn="l" defTabSz="457200" rtl="0" eaLnBrk="0" fontAlgn="base" hangingPunct="0">
              <a:spcBef>
                <a:spcPct val="0"/>
              </a:spcBef>
              <a:spcAft>
                <a:spcPct val="0"/>
              </a:spcAft>
              <a:defRPr sz="3800" b="1">
                <a:solidFill>
                  <a:srgbClr val="0072C6"/>
                </a:solidFill>
                <a:latin typeface="Arial" panose="020B0604020202020204" pitchFamily="34" charset="0"/>
              </a:defRPr>
            </a:lvl4pPr>
            <a:lvl5pPr algn="l" defTabSz="457200" rtl="0" eaLnBrk="0" fontAlgn="base" hangingPunct="0">
              <a:spcBef>
                <a:spcPct val="0"/>
              </a:spcBef>
              <a:spcAft>
                <a:spcPct val="0"/>
              </a:spcAft>
              <a:defRPr sz="3800" b="1">
                <a:solidFill>
                  <a:srgbClr val="0072C6"/>
                </a:solidFill>
                <a:latin typeface="Arial" panose="020B0604020202020204" pitchFamily="34" charset="0"/>
              </a:defRPr>
            </a:lvl5pPr>
            <a:lvl6pPr marL="457200" algn="l" defTabSz="457200" rtl="0" fontAlgn="base">
              <a:spcBef>
                <a:spcPct val="0"/>
              </a:spcBef>
              <a:spcAft>
                <a:spcPct val="0"/>
              </a:spcAft>
              <a:defRPr sz="3800" b="1">
                <a:solidFill>
                  <a:srgbClr val="0072C6"/>
                </a:solidFill>
                <a:latin typeface="Arial" panose="020B0604020202020204" pitchFamily="34" charset="0"/>
              </a:defRPr>
            </a:lvl6pPr>
            <a:lvl7pPr marL="914400" algn="l" defTabSz="457200" rtl="0" fontAlgn="base">
              <a:spcBef>
                <a:spcPct val="0"/>
              </a:spcBef>
              <a:spcAft>
                <a:spcPct val="0"/>
              </a:spcAft>
              <a:defRPr sz="3800" b="1">
                <a:solidFill>
                  <a:srgbClr val="0072C6"/>
                </a:solidFill>
                <a:latin typeface="Arial" panose="020B0604020202020204" pitchFamily="34" charset="0"/>
              </a:defRPr>
            </a:lvl7pPr>
            <a:lvl8pPr marL="1371600" algn="l" defTabSz="457200" rtl="0" fontAlgn="base">
              <a:spcBef>
                <a:spcPct val="0"/>
              </a:spcBef>
              <a:spcAft>
                <a:spcPct val="0"/>
              </a:spcAft>
              <a:defRPr sz="3800" b="1">
                <a:solidFill>
                  <a:srgbClr val="0072C6"/>
                </a:solidFill>
                <a:latin typeface="Arial" panose="020B0604020202020204" pitchFamily="34" charset="0"/>
              </a:defRPr>
            </a:lvl8pPr>
            <a:lvl9pPr marL="1828800" algn="l" defTabSz="457200" rtl="0" fontAlgn="base">
              <a:spcBef>
                <a:spcPct val="0"/>
              </a:spcBef>
              <a:spcAft>
                <a:spcPct val="0"/>
              </a:spcAft>
              <a:defRPr sz="3800" b="1">
                <a:solidFill>
                  <a:srgbClr val="0072C6"/>
                </a:solidFill>
                <a:latin typeface="Arial" panose="020B0604020202020204" pitchFamily="34" charset="0"/>
              </a:defRPr>
            </a:lvl9pPr>
          </a:lstStyle>
          <a:p>
            <a:pPr eaLnBrk="1" hangingPunct="1"/>
            <a:r>
              <a:rPr lang="en-GB" altLang="en-US" sz="4800" dirty="0">
                <a:solidFill>
                  <a:schemeClr val="tx1"/>
                </a:solidFill>
                <a:latin typeface="Arial" panose="020B0604020202020204" pitchFamily="34" charset="0"/>
                <a:cs typeface="Arial" panose="020B0604020202020204" pitchFamily="34" charset="0"/>
              </a:rPr>
              <a:t>Self care and support</a:t>
            </a:r>
          </a:p>
        </p:txBody>
      </p:sp>
      <p:sp>
        <p:nvSpPr>
          <p:cNvPr id="7" name="Title 6">
            <a:extLst>
              <a:ext uri="{FF2B5EF4-FFF2-40B4-BE49-F238E27FC236}">
                <a16:creationId xmlns:a16="http://schemas.microsoft.com/office/drawing/2014/main" id="{01DB81AE-AB03-C8E3-D5E2-9AD66D6D0AF9}"/>
              </a:ext>
            </a:extLst>
          </p:cNvPr>
          <p:cNvSpPr>
            <a:spLocks noGrp="1"/>
          </p:cNvSpPr>
          <p:nvPr>
            <p:ph type="title"/>
          </p:nvPr>
        </p:nvSpPr>
        <p:spPr>
          <a:xfrm>
            <a:off x="838200" y="1332576"/>
            <a:ext cx="10792968" cy="1325563"/>
          </a:xfrm>
        </p:spPr>
        <p:txBody>
          <a:bodyPr>
            <a:normAutofit fontScale="90000"/>
          </a:bodyPr>
          <a:lstStyle/>
          <a:p>
            <a:r>
              <a:rPr lang="en-GB" dirty="0">
                <a:solidFill>
                  <a:schemeClr val="tx1"/>
                </a:solidFill>
              </a:rPr>
              <a:t>Domestic abuse is a sensitive issue, and some may find it challenging. </a:t>
            </a:r>
            <a:br>
              <a:rPr lang="en-GB" dirty="0">
                <a:solidFill>
                  <a:schemeClr val="tx1"/>
                </a:solidFill>
              </a:rPr>
            </a:br>
            <a:br>
              <a:rPr lang="en-GB" dirty="0">
                <a:solidFill>
                  <a:schemeClr val="tx1"/>
                </a:solidFill>
              </a:rPr>
            </a:br>
            <a:r>
              <a:rPr lang="en-GB" dirty="0">
                <a:solidFill>
                  <a:schemeClr val="tx1"/>
                </a:solidFill>
              </a:rPr>
              <a:t>Please reach out for support if you need to.  </a:t>
            </a:r>
          </a:p>
        </p:txBody>
      </p:sp>
      <p:sp>
        <p:nvSpPr>
          <p:cNvPr id="9" name="Content Placeholder 8">
            <a:extLst>
              <a:ext uri="{FF2B5EF4-FFF2-40B4-BE49-F238E27FC236}">
                <a16:creationId xmlns:a16="http://schemas.microsoft.com/office/drawing/2014/main" id="{3293E803-A697-8E70-11C1-308E260E119C}"/>
              </a:ext>
            </a:extLst>
          </p:cNvPr>
          <p:cNvSpPr>
            <a:spLocks noGrp="1"/>
          </p:cNvSpPr>
          <p:nvPr>
            <p:ph sz="half" idx="2"/>
          </p:nvPr>
        </p:nvSpPr>
        <p:spPr>
          <a:xfrm>
            <a:off x="838200" y="2926079"/>
            <a:ext cx="5181600" cy="3068003"/>
          </a:xfrm>
        </p:spPr>
        <p:txBody>
          <a:bodyPr>
            <a:normAutofit fontScale="92500" lnSpcReduction="20000"/>
          </a:bodyPr>
          <a:lstStyle/>
          <a:p>
            <a:r>
              <a:rPr lang="en-GB" dirty="0">
                <a:solidFill>
                  <a:schemeClr val="tx1"/>
                </a:solidFill>
              </a:rPr>
              <a:t>Internal resources</a:t>
            </a:r>
          </a:p>
          <a:p>
            <a:pPr marL="571500" indent="-571500">
              <a:buFont typeface="Arial" panose="020B0604020202020204" pitchFamily="34" charset="0"/>
              <a:buChar char="•"/>
            </a:pPr>
            <a:r>
              <a:rPr lang="en-GB" sz="2800" dirty="0">
                <a:solidFill>
                  <a:schemeClr val="tx1"/>
                </a:solidFill>
              </a:rPr>
              <a:t>Supervisors &amp; Managers</a:t>
            </a:r>
          </a:p>
          <a:p>
            <a:pPr marL="571500" indent="-571500">
              <a:buFont typeface="Arial" panose="020B0604020202020204" pitchFamily="34" charset="0"/>
              <a:buChar char="•"/>
            </a:pPr>
            <a:r>
              <a:rPr lang="en-GB" sz="2800" dirty="0">
                <a:solidFill>
                  <a:schemeClr val="tx1"/>
                </a:solidFill>
              </a:rPr>
              <a:t>EAP</a:t>
            </a:r>
          </a:p>
          <a:p>
            <a:pPr marL="571500" indent="-571500">
              <a:buFont typeface="Arial" panose="020B0604020202020204" pitchFamily="34" charset="0"/>
              <a:buChar char="•"/>
            </a:pPr>
            <a:r>
              <a:rPr lang="en-GB" sz="2800" dirty="0">
                <a:solidFill>
                  <a:schemeClr val="tx1"/>
                </a:solidFill>
              </a:rPr>
              <a:t>Wellbeing hub</a:t>
            </a:r>
          </a:p>
          <a:p>
            <a:pPr marL="571500" indent="-571500">
              <a:buFont typeface="Arial" panose="020B0604020202020204" pitchFamily="34" charset="0"/>
              <a:buChar char="•"/>
            </a:pPr>
            <a:r>
              <a:rPr lang="en-GB" sz="2800" dirty="0">
                <a:solidFill>
                  <a:schemeClr val="tx1"/>
                </a:solidFill>
              </a:rPr>
              <a:t>HR</a:t>
            </a:r>
          </a:p>
          <a:p>
            <a:pPr marL="571500" indent="-571500">
              <a:buFont typeface="Arial" panose="020B0604020202020204" pitchFamily="34" charset="0"/>
              <a:buChar char="•"/>
            </a:pPr>
            <a:r>
              <a:rPr lang="en-GB" sz="2800" dirty="0">
                <a:solidFill>
                  <a:schemeClr val="tx1"/>
                </a:solidFill>
              </a:rPr>
              <a:t>Occupational Health</a:t>
            </a:r>
          </a:p>
          <a:p>
            <a:pPr marL="571500" indent="-571500">
              <a:buFont typeface="Arial" panose="020B0604020202020204" pitchFamily="34" charset="0"/>
              <a:buChar char="•"/>
            </a:pPr>
            <a:r>
              <a:rPr lang="en-GB" sz="2800" dirty="0">
                <a:solidFill>
                  <a:schemeClr val="tx1"/>
                </a:solidFill>
              </a:rPr>
              <a:t>Safeguarding Lead</a:t>
            </a:r>
          </a:p>
          <a:p>
            <a:pPr marL="571500" indent="-571500">
              <a:buFont typeface="Arial" panose="020B0604020202020204" pitchFamily="34" charset="0"/>
              <a:buChar char="•"/>
            </a:pPr>
            <a:endParaRPr lang="en-GB" sz="2800" dirty="0"/>
          </a:p>
        </p:txBody>
      </p:sp>
      <p:sp>
        <p:nvSpPr>
          <p:cNvPr id="12" name="Content Placeholder 8">
            <a:extLst>
              <a:ext uri="{FF2B5EF4-FFF2-40B4-BE49-F238E27FC236}">
                <a16:creationId xmlns:a16="http://schemas.microsoft.com/office/drawing/2014/main" id="{98A90495-8C4C-E8C6-B1DE-C0E85121D949}"/>
              </a:ext>
            </a:extLst>
          </p:cNvPr>
          <p:cNvSpPr txBox="1">
            <a:spLocks/>
          </p:cNvSpPr>
          <p:nvPr/>
        </p:nvSpPr>
        <p:spPr>
          <a:xfrm>
            <a:off x="6096000" y="2926079"/>
            <a:ext cx="5181600" cy="306800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Clr>
                <a:srgbClr val="005EA4"/>
              </a:buClr>
              <a:buSzPct val="50000"/>
              <a:buFont typeface="Wingdings" panose="05000000000000000000" pitchFamily="2" charset="2"/>
              <a:buNone/>
              <a:defRPr sz="3600" kern="1200">
                <a:solidFill>
                  <a:schemeClr val="accent1">
                    <a:lumMod val="75000"/>
                  </a:schemeClr>
                </a:solidFill>
                <a:latin typeface="+mj-lt"/>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5EA4"/>
              </a:buClr>
              <a:buSzPct val="50000"/>
              <a:buFont typeface="Wingdings" panose="05000000000000000000" pitchFamily="2" charset="2"/>
              <a:buChar char="Ø"/>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5EA4"/>
              </a:buClr>
              <a:buSzPct val="50000"/>
              <a:buFont typeface="Wingdings" panose="05000000000000000000" pitchFamily="2" charset="2"/>
              <a:buChar char="Ø"/>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External resources</a:t>
            </a:r>
          </a:p>
          <a:p>
            <a:pPr marL="571500" indent="-571500">
              <a:buFont typeface="Arial" panose="020B0604020202020204" pitchFamily="34" charset="0"/>
              <a:buChar char="•"/>
            </a:pPr>
            <a:r>
              <a:rPr lang="en-GB" sz="2800" dirty="0">
                <a:solidFill>
                  <a:schemeClr val="tx1"/>
                </a:solidFill>
              </a:rPr>
              <a:t>Refuge (women and girls)</a:t>
            </a:r>
            <a:r>
              <a:rPr lang="en-GB" sz="1400" dirty="0">
                <a:solidFill>
                  <a:schemeClr val="tx1"/>
                </a:solidFill>
                <a:hlinkClick r:id="rId5">
                  <a:extLst>
                    <a:ext uri="{A12FA001-AC4F-418D-AE19-62706E023703}">
                      <ahyp:hlinkClr xmlns:ahyp="http://schemas.microsoft.com/office/drawing/2018/hyperlinkcolor" val="tx"/>
                    </a:ext>
                  </a:extLst>
                </a:hlinkClick>
              </a:rPr>
              <a:t> Home - Refuge</a:t>
            </a:r>
            <a:r>
              <a:rPr lang="en-GB" sz="2800" dirty="0">
                <a:solidFill>
                  <a:schemeClr val="tx1"/>
                </a:solidFill>
              </a:rPr>
              <a:t> </a:t>
            </a:r>
          </a:p>
          <a:p>
            <a:pPr marL="571500" indent="-571500">
              <a:buFont typeface="Arial" panose="020B0604020202020204" pitchFamily="34" charset="0"/>
              <a:buChar char="•"/>
            </a:pPr>
            <a:r>
              <a:rPr lang="en-GB" sz="2800" dirty="0">
                <a:solidFill>
                  <a:schemeClr val="tx1"/>
                </a:solidFill>
              </a:rPr>
              <a:t>Respect (men) </a:t>
            </a:r>
            <a:r>
              <a:rPr lang="en-GB" sz="1400" dirty="0">
                <a:solidFill>
                  <a:schemeClr val="tx1"/>
                </a:solidFill>
                <a:hlinkClick r:id="rId6">
                  <a:extLst>
                    <a:ext uri="{A12FA001-AC4F-418D-AE19-62706E023703}">
                      <ahyp:hlinkClr xmlns:ahyp="http://schemas.microsoft.com/office/drawing/2018/hyperlinkcolor" val="tx"/>
                    </a:ext>
                  </a:extLst>
                </a:hlinkClick>
              </a:rPr>
              <a:t>Domestic Abuse Helpline for Men | Men's Advice Line UK (mensadviceline.org.uk)</a:t>
            </a:r>
            <a:endParaRPr lang="en-GB" sz="2800" dirty="0">
              <a:solidFill>
                <a:schemeClr val="tx1"/>
              </a:solidFill>
            </a:endParaRPr>
          </a:p>
          <a:p>
            <a:pPr marL="571500" indent="-571500">
              <a:buFont typeface="Arial" panose="020B0604020202020204" pitchFamily="34" charset="0"/>
              <a:buChar char="•"/>
            </a:pPr>
            <a:r>
              <a:rPr lang="en-GB" sz="2800" dirty="0">
                <a:solidFill>
                  <a:schemeClr val="tx1"/>
                </a:solidFill>
              </a:rPr>
              <a:t>Galop (LGBTQ+) </a:t>
            </a:r>
            <a:r>
              <a:rPr lang="en-GB" sz="1400" dirty="0">
                <a:solidFill>
                  <a:schemeClr val="tx1"/>
                </a:solidFill>
                <a:hlinkClick r:id="rId7">
                  <a:extLst>
                    <a:ext uri="{A12FA001-AC4F-418D-AE19-62706E023703}">
                      <ahyp:hlinkClr xmlns:ahyp="http://schemas.microsoft.com/office/drawing/2018/hyperlinkcolor" val="tx"/>
                    </a:ext>
                  </a:extLst>
                </a:hlinkClick>
              </a:rPr>
              <a:t>Get help - Galop the LGBT+ anti-abuse charity – Galop</a:t>
            </a:r>
            <a:endParaRPr lang="en-GB" sz="1400" dirty="0">
              <a:solidFill>
                <a:schemeClr val="tx1"/>
              </a:solidFill>
            </a:endParaRPr>
          </a:p>
          <a:p>
            <a:pPr marL="571500" indent="-571500">
              <a:buFont typeface="Arial" panose="020B0604020202020204" pitchFamily="34" charset="0"/>
              <a:buChar char="•"/>
            </a:pPr>
            <a:r>
              <a:rPr lang="en-GB" sz="2800" dirty="0">
                <a:solidFill>
                  <a:schemeClr val="tx1"/>
                </a:solidFill>
              </a:rPr>
              <a:t>Childline (Children) </a:t>
            </a:r>
            <a:r>
              <a:rPr lang="en-GB" sz="1400" dirty="0">
                <a:solidFill>
                  <a:schemeClr val="tx1"/>
                </a:solidFill>
                <a:hlinkClick r:id="rId8">
                  <a:extLst>
                    <a:ext uri="{A12FA001-AC4F-418D-AE19-62706E023703}">
                      <ahyp:hlinkClr xmlns:ahyp="http://schemas.microsoft.com/office/drawing/2018/hyperlinkcolor" val="tx"/>
                    </a:ext>
                  </a:extLst>
                </a:hlinkClick>
              </a:rPr>
              <a:t>Childline | Childline</a:t>
            </a:r>
            <a:endParaRPr lang="en-GB" sz="2800" dirty="0">
              <a:solidFill>
                <a:schemeClr val="tx1"/>
              </a:solidFill>
            </a:endParaRPr>
          </a:p>
          <a:p>
            <a:pPr marL="571500" indent="-571500">
              <a:buFont typeface="Arial" panose="020B0604020202020204" pitchFamily="34" charset="0"/>
              <a:buChar char="•"/>
            </a:pPr>
            <a:endParaRPr lang="en-GB" sz="2800" dirty="0"/>
          </a:p>
        </p:txBody>
      </p:sp>
      <p:pic>
        <p:nvPicPr>
          <p:cNvPr id="39" name="Audio 38">
            <a:hlinkClick r:id="" action="ppaction://media"/>
            <a:extLst>
              <a:ext uri="{FF2B5EF4-FFF2-40B4-BE49-F238E27FC236}">
                <a16:creationId xmlns:a16="http://schemas.microsoft.com/office/drawing/2014/main" id="{21359E9B-104C-D750-5310-11BCFD1755C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601506"/>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35F56C-3E27-A0DD-93A3-D253006770B3}"/>
              </a:ext>
            </a:extLst>
          </p:cNvPr>
          <p:cNvSpPr txBox="1"/>
          <p:nvPr/>
        </p:nvSpPr>
        <p:spPr>
          <a:xfrm>
            <a:off x="1818154" y="2510135"/>
            <a:ext cx="8555691" cy="3046988"/>
          </a:xfrm>
          <a:prstGeom prst="rect">
            <a:avLst/>
          </a:prstGeom>
          <a:noFill/>
        </p:spPr>
        <p:txBody>
          <a:bodyPr wrap="square">
            <a:spAutoFit/>
          </a:bodyPr>
          <a:lstStyle/>
          <a:p>
            <a:pPr algn="ctr"/>
            <a:r>
              <a:rPr lang="en-US" sz="3200" i="1" dirty="0"/>
              <a:t>“Any incident or pattern of incidents of controlling, coercive or threatening behaviour, violence or abuse between those aged 16 or over who are or have been intimate partners or family members, regardless of gender or sexuality”</a:t>
            </a:r>
          </a:p>
        </p:txBody>
      </p:sp>
      <p:sp>
        <p:nvSpPr>
          <p:cNvPr id="4" name="Title Placeholder 1">
            <a:extLst>
              <a:ext uri="{FF2B5EF4-FFF2-40B4-BE49-F238E27FC236}">
                <a16:creationId xmlns:a16="http://schemas.microsoft.com/office/drawing/2014/main" id="{415E3306-8B40-4F02-8444-0B2AF8250730}"/>
              </a:ext>
            </a:extLst>
          </p:cNvPr>
          <p:cNvSpPr txBox="1">
            <a:spLocks/>
          </p:cNvSpPr>
          <p:nvPr/>
        </p:nvSpPr>
        <p:spPr>
          <a:xfrm>
            <a:off x="838200" y="365125"/>
            <a:ext cx="8745860" cy="1325563"/>
          </a:xfrm>
          <a:prstGeom prst="rect">
            <a:avLst/>
          </a:prstGeom>
          <a:noFill/>
        </p:spPr>
        <p:txBody>
          <a:bodyPr/>
          <a:lstStyle>
            <a:lvl1pPr algn="l" defTabSz="457200" rtl="0" eaLnBrk="0" fontAlgn="base" hangingPunct="0">
              <a:spcBef>
                <a:spcPct val="0"/>
              </a:spcBef>
              <a:spcAft>
                <a:spcPct val="0"/>
              </a:spcAft>
              <a:defRPr sz="3800" b="1" kern="1200">
                <a:solidFill>
                  <a:srgbClr val="0072C6"/>
                </a:solidFill>
                <a:latin typeface="+mj-lt"/>
                <a:ea typeface="+mj-ea"/>
                <a:cs typeface="+mj-cs"/>
              </a:defRPr>
            </a:lvl1pPr>
            <a:lvl2pPr algn="l" defTabSz="457200" rtl="0" eaLnBrk="0" fontAlgn="base" hangingPunct="0">
              <a:spcBef>
                <a:spcPct val="0"/>
              </a:spcBef>
              <a:spcAft>
                <a:spcPct val="0"/>
              </a:spcAft>
              <a:defRPr sz="3800" b="1">
                <a:solidFill>
                  <a:srgbClr val="0072C6"/>
                </a:solidFill>
                <a:latin typeface="Arial" panose="020B0604020202020204" pitchFamily="34" charset="0"/>
              </a:defRPr>
            </a:lvl2pPr>
            <a:lvl3pPr algn="l" defTabSz="457200" rtl="0" eaLnBrk="0" fontAlgn="base" hangingPunct="0">
              <a:spcBef>
                <a:spcPct val="0"/>
              </a:spcBef>
              <a:spcAft>
                <a:spcPct val="0"/>
              </a:spcAft>
              <a:defRPr sz="3800" b="1">
                <a:solidFill>
                  <a:srgbClr val="0072C6"/>
                </a:solidFill>
                <a:latin typeface="Arial" panose="020B0604020202020204" pitchFamily="34" charset="0"/>
              </a:defRPr>
            </a:lvl3pPr>
            <a:lvl4pPr algn="l" defTabSz="457200" rtl="0" eaLnBrk="0" fontAlgn="base" hangingPunct="0">
              <a:spcBef>
                <a:spcPct val="0"/>
              </a:spcBef>
              <a:spcAft>
                <a:spcPct val="0"/>
              </a:spcAft>
              <a:defRPr sz="3800" b="1">
                <a:solidFill>
                  <a:srgbClr val="0072C6"/>
                </a:solidFill>
                <a:latin typeface="Arial" panose="020B0604020202020204" pitchFamily="34" charset="0"/>
              </a:defRPr>
            </a:lvl4pPr>
            <a:lvl5pPr algn="l" defTabSz="457200" rtl="0" eaLnBrk="0" fontAlgn="base" hangingPunct="0">
              <a:spcBef>
                <a:spcPct val="0"/>
              </a:spcBef>
              <a:spcAft>
                <a:spcPct val="0"/>
              </a:spcAft>
              <a:defRPr sz="3800" b="1">
                <a:solidFill>
                  <a:srgbClr val="0072C6"/>
                </a:solidFill>
                <a:latin typeface="Arial" panose="020B0604020202020204" pitchFamily="34" charset="0"/>
              </a:defRPr>
            </a:lvl5pPr>
            <a:lvl6pPr marL="457200" algn="l" defTabSz="457200" rtl="0" fontAlgn="base">
              <a:spcBef>
                <a:spcPct val="0"/>
              </a:spcBef>
              <a:spcAft>
                <a:spcPct val="0"/>
              </a:spcAft>
              <a:defRPr sz="3800" b="1">
                <a:solidFill>
                  <a:srgbClr val="0072C6"/>
                </a:solidFill>
                <a:latin typeface="Arial" panose="020B0604020202020204" pitchFamily="34" charset="0"/>
              </a:defRPr>
            </a:lvl6pPr>
            <a:lvl7pPr marL="914400" algn="l" defTabSz="457200" rtl="0" fontAlgn="base">
              <a:spcBef>
                <a:spcPct val="0"/>
              </a:spcBef>
              <a:spcAft>
                <a:spcPct val="0"/>
              </a:spcAft>
              <a:defRPr sz="3800" b="1">
                <a:solidFill>
                  <a:srgbClr val="0072C6"/>
                </a:solidFill>
                <a:latin typeface="Arial" panose="020B0604020202020204" pitchFamily="34" charset="0"/>
              </a:defRPr>
            </a:lvl7pPr>
            <a:lvl8pPr marL="1371600" algn="l" defTabSz="457200" rtl="0" fontAlgn="base">
              <a:spcBef>
                <a:spcPct val="0"/>
              </a:spcBef>
              <a:spcAft>
                <a:spcPct val="0"/>
              </a:spcAft>
              <a:defRPr sz="3800" b="1">
                <a:solidFill>
                  <a:srgbClr val="0072C6"/>
                </a:solidFill>
                <a:latin typeface="Arial" panose="020B0604020202020204" pitchFamily="34" charset="0"/>
              </a:defRPr>
            </a:lvl8pPr>
            <a:lvl9pPr marL="1828800" algn="l" defTabSz="457200" rtl="0" fontAlgn="base">
              <a:spcBef>
                <a:spcPct val="0"/>
              </a:spcBef>
              <a:spcAft>
                <a:spcPct val="0"/>
              </a:spcAft>
              <a:defRPr sz="3800" b="1">
                <a:solidFill>
                  <a:srgbClr val="0072C6"/>
                </a:solidFill>
                <a:latin typeface="Arial" panose="020B0604020202020204" pitchFamily="34" charset="0"/>
              </a:defRPr>
            </a:lvl9pPr>
          </a:lstStyle>
          <a:p>
            <a:pPr eaLnBrk="1" hangingPunct="1"/>
            <a:r>
              <a:rPr lang="en-GB" altLang="en-US" sz="4800" dirty="0">
                <a:solidFill>
                  <a:schemeClr val="tx1"/>
                </a:solidFill>
                <a:latin typeface="+mn-lt"/>
              </a:rPr>
              <a:t>What is Domestic Abuse?</a:t>
            </a:r>
          </a:p>
        </p:txBody>
      </p:sp>
      <p:sp>
        <p:nvSpPr>
          <p:cNvPr id="2" name="TextBox 1">
            <a:extLst>
              <a:ext uri="{FF2B5EF4-FFF2-40B4-BE49-F238E27FC236}">
                <a16:creationId xmlns:a16="http://schemas.microsoft.com/office/drawing/2014/main" id="{D55CDF86-A748-D540-E3F0-493C0FEAA492}"/>
              </a:ext>
            </a:extLst>
          </p:cNvPr>
          <p:cNvSpPr txBox="1"/>
          <p:nvPr/>
        </p:nvSpPr>
        <p:spPr>
          <a:xfrm>
            <a:off x="7467600" y="5557123"/>
            <a:ext cx="3380509" cy="369332"/>
          </a:xfrm>
          <a:prstGeom prst="rect">
            <a:avLst/>
          </a:prstGeom>
          <a:noFill/>
        </p:spPr>
        <p:txBody>
          <a:bodyPr wrap="square" rtlCol="0">
            <a:spAutoFit/>
          </a:bodyPr>
          <a:lstStyle/>
          <a:p>
            <a:pPr algn="r"/>
            <a:r>
              <a:rPr lang="en-GB" dirty="0"/>
              <a:t>Domestic Abuse Act 2021</a:t>
            </a:r>
          </a:p>
        </p:txBody>
      </p:sp>
      <p:pic>
        <p:nvPicPr>
          <p:cNvPr id="18" name="Audio 17">
            <a:hlinkClick r:id="" action="ppaction://media"/>
            <a:extLst>
              <a:ext uri="{FF2B5EF4-FFF2-40B4-BE49-F238E27FC236}">
                <a16:creationId xmlns:a16="http://schemas.microsoft.com/office/drawing/2014/main" id="{617F320D-4BDA-14A7-0187-314A69D0FE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679133"/>
      </p:ext>
    </p:extLst>
  </p:cSld>
  <p:clrMapOvr>
    <a:masterClrMapping/>
  </p:clrMapOvr>
  <mc:AlternateContent xmlns:mc="http://schemas.openxmlformats.org/markup-compatibility/2006" xmlns:p14="http://schemas.microsoft.com/office/powerpoint/2010/main">
    <mc:Choice Requires="p14">
      <p:transition spd="slow" p14:dur="2000" advTm="65472"/>
    </mc:Choice>
    <mc:Fallback xmlns="">
      <p:transition spd="slow" advTm="6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phic 2" descr="Children outline">
            <a:extLst>
              <a:ext uri="{FF2B5EF4-FFF2-40B4-BE49-F238E27FC236}">
                <a16:creationId xmlns:a16="http://schemas.microsoft.com/office/drawing/2014/main" id="{7B943742-BAAD-D894-E133-16EB1CCEAA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29" y="1048872"/>
            <a:ext cx="1259541" cy="1259541"/>
          </a:xfrm>
          <a:prstGeom prst="rect">
            <a:avLst/>
          </a:prstGeom>
        </p:spPr>
      </p:pic>
      <p:pic>
        <p:nvPicPr>
          <p:cNvPr id="5" name="Graphic 4" descr="Man outline">
            <a:extLst>
              <a:ext uri="{FF2B5EF4-FFF2-40B4-BE49-F238E27FC236}">
                <a16:creationId xmlns:a16="http://schemas.microsoft.com/office/drawing/2014/main" id="{57AD3DCA-8D82-CA05-B30F-E308AFCBB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7970" y="1290037"/>
            <a:ext cx="806824" cy="806824"/>
          </a:xfrm>
          <a:prstGeom prst="rect">
            <a:avLst/>
          </a:prstGeom>
        </p:spPr>
      </p:pic>
      <p:sp>
        <p:nvSpPr>
          <p:cNvPr id="6" name="Title 1">
            <a:extLst>
              <a:ext uri="{FF2B5EF4-FFF2-40B4-BE49-F238E27FC236}">
                <a16:creationId xmlns:a16="http://schemas.microsoft.com/office/drawing/2014/main" id="{B7CE5276-5131-1E54-0A70-A9D6138FD216}"/>
              </a:ext>
            </a:extLst>
          </p:cNvPr>
          <p:cNvSpPr txBox="1">
            <a:spLocks/>
          </p:cNvSpPr>
          <p:nvPr/>
        </p:nvSpPr>
        <p:spPr>
          <a:xfrm>
            <a:off x="838200" y="365126"/>
            <a:ext cx="8264236" cy="683746"/>
          </a:xfrm>
          <a:prstGeom prst="rect">
            <a:avLst/>
          </a:prstGeom>
        </p:spPr>
        <p:txBody>
          <a:bodyPr/>
          <a:lstStyle>
            <a:lvl1pPr algn="l" defTabSz="914400" rtl="0" eaLnBrk="1" latinLnBrk="0" hangingPunct="1">
              <a:lnSpc>
                <a:spcPct val="90000"/>
              </a:lnSpc>
              <a:spcBef>
                <a:spcPct val="0"/>
              </a:spcBef>
              <a:buNone/>
              <a:defRPr sz="3200"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GB" sz="4800" b="1" dirty="0">
                <a:solidFill>
                  <a:schemeClr val="tx1"/>
                </a:solidFill>
              </a:rPr>
              <a:t>Domestic Abuse statistics</a:t>
            </a:r>
          </a:p>
        </p:txBody>
      </p:sp>
      <p:sp>
        <p:nvSpPr>
          <p:cNvPr id="10" name="TextBox 9">
            <a:extLst>
              <a:ext uri="{FF2B5EF4-FFF2-40B4-BE49-F238E27FC236}">
                <a16:creationId xmlns:a16="http://schemas.microsoft.com/office/drawing/2014/main" id="{98445AB9-DEAA-2CE0-7F69-6E5CD3FD012C}"/>
              </a:ext>
            </a:extLst>
          </p:cNvPr>
          <p:cNvSpPr txBox="1"/>
          <p:nvPr/>
        </p:nvSpPr>
        <p:spPr>
          <a:xfrm>
            <a:off x="2274794" y="1277951"/>
            <a:ext cx="9347947" cy="461665"/>
          </a:xfrm>
          <a:prstGeom prst="rect">
            <a:avLst/>
          </a:prstGeom>
          <a:noFill/>
        </p:spPr>
        <p:txBody>
          <a:bodyPr wrap="square" rtlCol="0">
            <a:spAutoFit/>
          </a:bodyPr>
          <a:lstStyle/>
          <a:p>
            <a:r>
              <a:rPr lang="en-GB" sz="2400" dirty="0"/>
              <a:t>1:5 people in England and Wales will experience DA within their lifetime</a:t>
            </a:r>
          </a:p>
        </p:txBody>
      </p:sp>
      <p:pic>
        <p:nvPicPr>
          <p:cNvPr id="12" name="Graphic 11" descr="Pound with solid fill">
            <a:extLst>
              <a:ext uri="{FF2B5EF4-FFF2-40B4-BE49-F238E27FC236}">
                <a16:creationId xmlns:a16="http://schemas.microsoft.com/office/drawing/2014/main" id="{0A0DC03D-35B2-B61E-E2B2-D552BB539E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429" y="5217459"/>
            <a:ext cx="914400" cy="914400"/>
          </a:xfrm>
          <a:prstGeom prst="rect">
            <a:avLst/>
          </a:prstGeom>
        </p:spPr>
      </p:pic>
      <p:pic>
        <p:nvPicPr>
          <p:cNvPr id="14" name="Graphic 13" descr="Call center outline">
            <a:extLst>
              <a:ext uri="{FF2B5EF4-FFF2-40B4-BE49-F238E27FC236}">
                <a16:creationId xmlns:a16="http://schemas.microsoft.com/office/drawing/2014/main" id="{FB7D6621-4ED8-4955-AA56-606B805732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676" y="2454560"/>
            <a:ext cx="914400" cy="914400"/>
          </a:xfrm>
          <a:prstGeom prst="rect">
            <a:avLst/>
          </a:prstGeom>
        </p:spPr>
      </p:pic>
      <p:sp>
        <p:nvSpPr>
          <p:cNvPr id="15" name="TextBox 14">
            <a:extLst>
              <a:ext uri="{FF2B5EF4-FFF2-40B4-BE49-F238E27FC236}">
                <a16:creationId xmlns:a16="http://schemas.microsoft.com/office/drawing/2014/main" id="{12AE4FAB-9019-1404-9DFB-A5219A9B001A}"/>
              </a:ext>
            </a:extLst>
          </p:cNvPr>
          <p:cNvSpPr txBox="1"/>
          <p:nvPr/>
        </p:nvSpPr>
        <p:spPr>
          <a:xfrm>
            <a:off x="2274794" y="2680928"/>
            <a:ext cx="9347947" cy="461665"/>
          </a:xfrm>
          <a:prstGeom prst="rect">
            <a:avLst/>
          </a:prstGeom>
          <a:noFill/>
        </p:spPr>
        <p:txBody>
          <a:bodyPr wrap="square" rtlCol="0">
            <a:spAutoFit/>
          </a:bodyPr>
          <a:lstStyle/>
          <a:p>
            <a:r>
              <a:rPr lang="en-GB" sz="2400" dirty="0"/>
              <a:t>A call about DA is made to the Police every 30 seconds</a:t>
            </a:r>
          </a:p>
        </p:txBody>
      </p:sp>
      <p:pic>
        <p:nvPicPr>
          <p:cNvPr id="17" name="Graphic 16" descr="Monthly calendar with solid fill">
            <a:extLst>
              <a:ext uri="{FF2B5EF4-FFF2-40B4-BE49-F238E27FC236}">
                <a16:creationId xmlns:a16="http://schemas.microsoft.com/office/drawing/2014/main" id="{E5366B56-9EB2-3A3A-C071-95C5DDDA31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5676" y="3886200"/>
            <a:ext cx="914400" cy="914400"/>
          </a:xfrm>
          <a:prstGeom prst="rect">
            <a:avLst/>
          </a:prstGeom>
        </p:spPr>
      </p:pic>
      <p:sp>
        <p:nvSpPr>
          <p:cNvPr id="18" name="TextBox 17">
            <a:extLst>
              <a:ext uri="{FF2B5EF4-FFF2-40B4-BE49-F238E27FC236}">
                <a16:creationId xmlns:a16="http://schemas.microsoft.com/office/drawing/2014/main" id="{C5F879C0-F435-C7F9-0D45-8846360E277C}"/>
              </a:ext>
            </a:extLst>
          </p:cNvPr>
          <p:cNvSpPr txBox="1"/>
          <p:nvPr/>
        </p:nvSpPr>
        <p:spPr>
          <a:xfrm>
            <a:off x="2274793" y="3969040"/>
            <a:ext cx="9347947" cy="830997"/>
          </a:xfrm>
          <a:prstGeom prst="rect">
            <a:avLst/>
          </a:prstGeom>
          <a:noFill/>
        </p:spPr>
        <p:txBody>
          <a:bodyPr wrap="square" rtlCol="0">
            <a:spAutoFit/>
          </a:bodyPr>
          <a:lstStyle/>
          <a:p>
            <a:r>
              <a:rPr lang="en-GB" sz="2400" dirty="0"/>
              <a:t>On average, people experience 50 incidents of DA before receiving effective help</a:t>
            </a:r>
          </a:p>
        </p:txBody>
      </p:sp>
      <p:sp>
        <p:nvSpPr>
          <p:cNvPr id="19" name="TextBox 18">
            <a:extLst>
              <a:ext uri="{FF2B5EF4-FFF2-40B4-BE49-F238E27FC236}">
                <a16:creationId xmlns:a16="http://schemas.microsoft.com/office/drawing/2014/main" id="{320F8305-1552-E19A-A4FD-F0602CE8D3D5}"/>
              </a:ext>
            </a:extLst>
          </p:cNvPr>
          <p:cNvSpPr txBox="1"/>
          <p:nvPr/>
        </p:nvSpPr>
        <p:spPr>
          <a:xfrm>
            <a:off x="2274793" y="5362418"/>
            <a:ext cx="9347947" cy="830997"/>
          </a:xfrm>
          <a:prstGeom prst="rect">
            <a:avLst/>
          </a:prstGeom>
          <a:noFill/>
        </p:spPr>
        <p:txBody>
          <a:bodyPr wrap="square" rtlCol="0">
            <a:spAutoFit/>
          </a:bodyPr>
          <a:lstStyle/>
          <a:p>
            <a:r>
              <a:rPr lang="en-GB" sz="2400" dirty="0"/>
              <a:t>Domestic Abuse cost the UK economy £77 billion (2022–23; Office for National Statistics) </a:t>
            </a:r>
            <a:endParaRPr lang="en-GB" dirty="0"/>
          </a:p>
        </p:txBody>
      </p:sp>
    </p:spTree>
    <p:extLst>
      <p:ext uri="{BB962C8B-B14F-4D97-AF65-F5344CB8AC3E}">
        <p14:creationId xmlns:p14="http://schemas.microsoft.com/office/powerpoint/2010/main" val="278459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747C-D173-F8FB-61B7-A852973B3CD1}"/>
              </a:ext>
            </a:extLst>
          </p:cNvPr>
          <p:cNvSpPr>
            <a:spLocks noGrp="1"/>
          </p:cNvSpPr>
          <p:nvPr>
            <p:ph type="title"/>
          </p:nvPr>
        </p:nvSpPr>
        <p:spPr/>
        <p:txBody>
          <a:bodyPr>
            <a:normAutofit/>
          </a:bodyPr>
          <a:lstStyle/>
          <a:p>
            <a:r>
              <a:rPr lang="en-GB" sz="4800" b="1" dirty="0">
                <a:solidFill>
                  <a:schemeClr val="tx1"/>
                </a:solidFill>
              </a:rPr>
              <a:t>Our responsibilities</a:t>
            </a:r>
          </a:p>
        </p:txBody>
      </p:sp>
      <p:sp>
        <p:nvSpPr>
          <p:cNvPr id="4" name="Content Placeholder 3">
            <a:extLst>
              <a:ext uri="{FF2B5EF4-FFF2-40B4-BE49-F238E27FC236}">
                <a16:creationId xmlns:a16="http://schemas.microsoft.com/office/drawing/2014/main" id="{99FF6D78-5AEF-BDDC-07BD-08297979EBD1}"/>
              </a:ext>
            </a:extLst>
          </p:cNvPr>
          <p:cNvSpPr>
            <a:spLocks noGrp="1"/>
          </p:cNvSpPr>
          <p:nvPr>
            <p:ph sz="half" idx="2"/>
          </p:nvPr>
        </p:nvSpPr>
        <p:spPr>
          <a:xfrm>
            <a:off x="838199" y="1797915"/>
            <a:ext cx="11132127" cy="4325794"/>
          </a:xfrm>
        </p:spPr>
        <p:txBody>
          <a:bodyPr>
            <a:normAutofit/>
          </a:bodyPr>
          <a:lstStyle/>
          <a:p>
            <a:r>
              <a:rPr lang="en-GB" sz="4300" b="1" i="0" u="none" strike="noStrike" baseline="0" dirty="0">
                <a:solidFill>
                  <a:schemeClr val="tx1"/>
                </a:solidFill>
                <a:latin typeface="Arial" panose="020B0604020202020204" pitchFamily="34" charset="0"/>
              </a:rPr>
              <a:t>We can… </a:t>
            </a:r>
          </a:p>
          <a:p>
            <a:endParaRPr lang="en-GB" sz="33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a:t>
            </a:r>
            <a:r>
              <a:rPr lang="en-GB" sz="3000" i="0" u="none" strike="noStrike" baseline="0" dirty="0">
                <a:solidFill>
                  <a:schemeClr val="tx1"/>
                </a:solidFill>
                <a:latin typeface="Arial" panose="020B0604020202020204" pitchFamily="34" charset="0"/>
              </a:rPr>
              <a:t>Listen</a:t>
            </a:r>
            <a:endParaRPr lang="en-GB" sz="3000" b="0" i="0" u="none" strike="noStrike" baseline="0" dirty="0">
              <a:solidFill>
                <a:schemeClr val="tx1"/>
              </a:solidFill>
              <a:latin typeface="Arial" panose="020B0604020202020204" pitchFamily="34" charset="0"/>
            </a:endParaRPr>
          </a:p>
          <a:p>
            <a:endParaRPr lang="en-GB" sz="30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•Signpost to specialist services</a:t>
            </a:r>
          </a:p>
          <a:p>
            <a:endParaRPr lang="en-GB" sz="30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•Talk about Domestic Abuse</a:t>
            </a:r>
          </a:p>
          <a:p>
            <a:endParaRPr lang="en-GB" sz="3000" b="0" i="0" u="none" strike="noStrike" baseline="0" dirty="0">
              <a:solidFill>
                <a:schemeClr val="tx1"/>
              </a:solidFill>
              <a:latin typeface="Arial" panose="020B0604020202020204" pitchFamily="34" charset="0"/>
            </a:endParaRPr>
          </a:p>
          <a:p>
            <a:endParaRPr lang="en-GB" sz="3000" i="0" u="none" strike="noStrike" baseline="0" dirty="0">
              <a:solidFill>
                <a:schemeClr val="tx1"/>
              </a:solidFill>
              <a:latin typeface="Arial" panose="020B0604020202020204" pitchFamily="34" charset="0"/>
            </a:endParaRPr>
          </a:p>
          <a:p>
            <a:endParaRPr lang="en-GB" sz="3000" b="0" i="0" u="none" strike="noStrike" baseline="0" dirty="0">
              <a:latin typeface="Arial" panose="020B0604020202020204" pitchFamily="34" charset="0"/>
            </a:endParaRPr>
          </a:p>
          <a:p>
            <a:endParaRPr lang="en-GB" dirty="0"/>
          </a:p>
        </p:txBody>
      </p:sp>
      <p:pic>
        <p:nvPicPr>
          <p:cNvPr id="25" name="Audio 24">
            <a:hlinkClick r:id="" action="ppaction://media"/>
            <a:extLst>
              <a:ext uri="{FF2B5EF4-FFF2-40B4-BE49-F238E27FC236}">
                <a16:creationId xmlns:a16="http://schemas.microsoft.com/office/drawing/2014/main" id="{8170E481-CCC7-7891-80B3-ED7CB14E1B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9097684"/>
      </p:ext>
    </p:extLst>
  </p:cSld>
  <p:clrMapOvr>
    <a:masterClrMapping/>
  </p:clrMapOvr>
  <mc:AlternateContent xmlns:mc="http://schemas.openxmlformats.org/markup-compatibility/2006" xmlns:p14="http://schemas.microsoft.com/office/powerpoint/2010/main">
    <mc:Choice Requires="p14">
      <p:transition spd="slow" p14:dur="2000" advTm="99085"/>
    </mc:Choice>
    <mc:Fallback xmlns="">
      <p:transition spd="slow" advTm="9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747C-D173-F8FB-61B7-A852973B3CD1}"/>
              </a:ext>
            </a:extLst>
          </p:cNvPr>
          <p:cNvSpPr>
            <a:spLocks noGrp="1"/>
          </p:cNvSpPr>
          <p:nvPr>
            <p:ph type="title"/>
          </p:nvPr>
        </p:nvSpPr>
        <p:spPr/>
        <p:txBody>
          <a:bodyPr>
            <a:normAutofit/>
          </a:bodyPr>
          <a:lstStyle/>
          <a:p>
            <a:r>
              <a:rPr lang="en-GB" sz="4800" b="1" dirty="0">
                <a:solidFill>
                  <a:schemeClr val="tx1"/>
                </a:solidFill>
              </a:rPr>
              <a:t>Our responsibilities</a:t>
            </a:r>
          </a:p>
        </p:txBody>
      </p:sp>
      <p:sp>
        <p:nvSpPr>
          <p:cNvPr id="4" name="Content Placeholder 3">
            <a:extLst>
              <a:ext uri="{FF2B5EF4-FFF2-40B4-BE49-F238E27FC236}">
                <a16:creationId xmlns:a16="http://schemas.microsoft.com/office/drawing/2014/main" id="{99FF6D78-5AEF-BDDC-07BD-08297979EBD1}"/>
              </a:ext>
            </a:extLst>
          </p:cNvPr>
          <p:cNvSpPr>
            <a:spLocks noGrp="1"/>
          </p:cNvSpPr>
          <p:nvPr>
            <p:ph sz="half" idx="2"/>
          </p:nvPr>
        </p:nvSpPr>
        <p:spPr>
          <a:xfrm>
            <a:off x="838199" y="1797915"/>
            <a:ext cx="11132127" cy="4325794"/>
          </a:xfrm>
        </p:spPr>
        <p:txBody>
          <a:bodyPr>
            <a:normAutofit fontScale="92500" lnSpcReduction="20000"/>
          </a:bodyPr>
          <a:lstStyle/>
          <a:p>
            <a:r>
              <a:rPr lang="en-GB" sz="4300" b="1" i="0" u="none" strike="noStrike" baseline="0" dirty="0">
                <a:solidFill>
                  <a:schemeClr val="tx1"/>
                </a:solidFill>
                <a:latin typeface="Arial" panose="020B0604020202020204" pitchFamily="34" charset="0"/>
              </a:rPr>
              <a:t>We can’t… </a:t>
            </a:r>
          </a:p>
          <a:p>
            <a:endParaRPr lang="en-GB" sz="33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a:t>
            </a:r>
            <a:r>
              <a:rPr lang="en-GB" sz="3000" i="0" u="none" strike="noStrike" baseline="0" dirty="0">
                <a:solidFill>
                  <a:schemeClr val="tx1"/>
                </a:solidFill>
                <a:latin typeface="Arial" panose="020B0604020202020204" pitchFamily="34" charset="0"/>
              </a:rPr>
              <a:t>Stop</a:t>
            </a:r>
            <a:r>
              <a:rPr lang="en-GB" sz="3000" b="0" i="0" u="none" strike="noStrike" baseline="0" dirty="0">
                <a:solidFill>
                  <a:schemeClr val="tx1"/>
                </a:solidFill>
                <a:latin typeface="Arial" panose="020B0604020202020204" pitchFamily="34" charset="0"/>
              </a:rPr>
              <a:t> the abuse</a:t>
            </a:r>
          </a:p>
          <a:p>
            <a:endParaRPr lang="en-GB" sz="30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a:t>
            </a:r>
            <a:r>
              <a:rPr lang="en-GB" sz="3000" i="0" u="none" strike="noStrike" baseline="0" dirty="0">
                <a:solidFill>
                  <a:schemeClr val="tx1"/>
                </a:solidFill>
                <a:latin typeface="Arial" panose="020B0604020202020204" pitchFamily="34" charset="0"/>
              </a:rPr>
              <a:t>Save</a:t>
            </a:r>
            <a:r>
              <a:rPr lang="en-GB" sz="3000" b="0" i="0" u="none" strike="noStrike" baseline="0" dirty="0">
                <a:solidFill>
                  <a:schemeClr val="tx1"/>
                </a:solidFill>
                <a:latin typeface="Arial" panose="020B0604020202020204" pitchFamily="34" charset="0"/>
              </a:rPr>
              <a:t> someone</a:t>
            </a:r>
          </a:p>
          <a:p>
            <a:endParaRPr lang="en-GB" sz="30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•Be a </a:t>
            </a:r>
            <a:r>
              <a:rPr lang="en-GB" sz="3000" i="0" u="none" strike="noStrike" baseline="0" dirty="0">
                <a:solidFill>
                  <a:schemeClr val="tx1"/>
                </a:solidFill>
                <a:latin typeface="Arial" panose="020B0604020202020204" pitchFamily="34" charset="0"/>
              </a:rPr>
              <a:t>specialist</a:t>
            </a:r>
            <a:r>
              <a:rPr lang="en-GB" sz="3000" b="0" i="0" u="none" strike="noStrike" baseline="0" dirty="0">
                <a:solidFill>
                  <a:schemeClr val="tx1"/>
                </a:solidFill>
                <a:latin typeface="Arial" panose="020B0604020202020204" pitchFamily="34" charset="0"/>
              </a:rPr>
              <a:t> support worker</a:t>
            </a:r>
          </a:p>
          <a:p>
            <a:endParaRPr lang="en-GB" sz="3000" b="0" i="0" u="none" strike="noStrike" baseline="0" dirty="0">
              <a:solidFill>
                <a:schemeClr val="tx1"/>
              </a:solidFill>
              <a:latin typeface="Arial" panose="020B0604020202020204" pitchFamily="34" charset="0"/>
            </a:endParaRPr>
          </a:p>
          <a:p>
            <a:r>
              <a:rPr lang="en-GB" sz="3000" b="0" i="0" u="none" strike="noStrike" baseline="0" dirty="0">
                <a:solidFill>
                  <a:schemeClr val="tx1"/>
                </a:solidFill>
                <a:latin typeface="Arial" panose="020B0604020202020204" pitchFamily="34" charset="0"/>
              </a:rPr>
              <a:t>•Fully assess the </a:t>
            </a:r>
            <a:r>
              <a:rPr lang="en-GB" sz="3000" i="0" u="none" strike="noStrike" baseline="0" dirty="0">
                <a:solidFill>
                  <a:schemeClr val="tx1"/>
                </a:solidFill>
                <a:latin typeface="Arial" panose="020B0604020202020204" pitchFamily="34" charset="0"/>
              </a:rPr>
              <a:t>risk</a:t>
            </a:r>
          </a:p>
          <a:p>
            <a:endParaRPr lang="en-GB" sz="3000" b="0" i="0" u="none" strike="noStrike" baseline="0" dirty="0">
              <a:latin typeface="Arial" panose="020B0604020202020204" pitchFamily="34" charset="0"/>
            </a:endParaRPr>
          </a:p>
          <a:p>
            <a:endParaRPr lang="en-GB" dirty="0"/>
          </a:p>
        </p:txBody>
      </p:sp>
      <p:pic>
        <p:nvPicPr>
          <p:cNvPr id="28" name="Audio 27">
            <a:hlinkClick r:id="" action="ppaction://media"/>
            <a:extLst>
              <a:ext uri="{FF2B5EF4-FFF2-40B4-BE49-F238E27FC236}">
                <a16:creationId xmlns:a16="http://schemas.microsoft.com/office/drawing/2014/main" id="{73D84B2C-8A2A-B800-707B-3AC1D5D103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5581915"/>
      </p:ext>
    </p:extLst>
  </p:cSld>
  <p:clrMapOvr>
    <a:masterClrMapping/>
  </p:clrMapOvr>
  <mc:AlternateContent xmlns:mc="http://schemas.openxmlformats.org/markup-compatibility/2006" xmlns:p14="http://schemas.microsoft.com/office/powerpoint/2010/main">
    <mc:Choice Requires="p14">
      <p:transition spd="slow" p14:dur="2000" advTm="66212"/>
    </mc:Choice>
    <mc:Fallback xmlns="">
      <p:transition spd="slow" advTm="6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F107-C54A-F72F-3C8B-AF09CFC95508}"/>
              </a:ext>
            </a:extLst>
          </p:cNvPr>
          <p:cNvSpPr>
            <a:spLocks noGrp="1"/>
          </p:cNvSpPr>
          <p:nvPr>
            <p:ph type="title"/>
          </p:nvPr>
        </p:nvSpPr>
        <p:spPr/>
        <p:txBody>
          <a:bodyPr>
            <a:normAutofit/>
          </a:bodyPr>
          <a:lstStyle/>
          <a:p>
            <a:r>
              <a:rPr lang="en-GB" sz="4400" b="1" dirty="0">
                <a:solidFill>
                  <a:schemeClr val="tx1"/>
                </a:solidFill>
              </a:rPr>
              <a:t>Talking about Domestic Abuse</a:t>
            </a:r>
          </a:p>
        </p:txBody>
      </p:sp>
      <p:sp>
        <p:nvSpPr>
          <p:cNvPr id="3" name="Content Placeholder 2">
            <a:extLst>
              <a:ext uri="{FF2B5EF4-FFF2-40B4-BE49-F238E27FC236}">
                <a16:creationId xmlns:a16="http://schemas.microsoft.com/office/drawing/2014/main" id="{EAB0CD20-17B1-9AF4-68B1-99AD827BA8A3}"/>
              </a:ext>
            </a:extLst>
          </p:cNvPr>
          <p:cNvSpPr>
            <a:spLocks noGrp="1"/>
          </p:cNvSpPr>
          <p:nvPr>
            <p:ph idx="1"/>
          </p:nvPr>
        </p:nvSpPr>
        <p:spPr/>
        <p:txBody>
          <a:bodyPr>
            <a:normAutofit/>
          </a:bodyPr>
          <a:lstStyle/>
          <a:p>
            <a:pPr algn="l"/>
            <a:endParaRPr lang="en-GB" sz="2400" b="0" i="0" u="none" strike="noStrike" baseline="0" dirty="0">
              <a:solidFill>
                <a:srgbClr val="000000"/>
              </a:solidFill>
              <a:latin typeface="Arial" panose="020B0604020202020204" pitchFamily="34" charset="0"/>
            </a:endParaRPr>
          </a:p>
          <a:p>
            <a:endParaRPr lang="en-GB" dirty="0"/>
          </a:p>
        </p:txBody>
      </p:sp>
      <p:pic>
        <p:nvPicPr>
          <p:cNvPr id="5" name="Picture 4" descr="People talking in office">
            <a:extLst>
              <a:ext uri="{FF2B5EF4-FFF2-40B4-BE49-F238E27FC236}">
                <a16:creationId xmlns:a16="http://schemas.microsoft.com/office/drawing/2014/main" id="{84BC2066-F287-44E0-5382-A0AA2C762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25625"/>
            <a:ext cx="6527007" cy="4351338"/>
          </a:xfrm>
          <a:prstGeom prst="rect">
            <a:avLst/>
          </a:prstGeom>
        </p:spPr>
      </p:pic>
      <p:sp>
        <p:nvSpPr>
          <p:cNvPr id="7" name="TextBox 6">
            <a:extLst>
              <a:ext uri="{FF2B5EF4-FFF2-40B4-BE49-F238E27FC236}">
                <a16:creationId xmlns:a16="http://schemas.microsoft.com/office/drawing/2014/main" id="{A869CA5A-DD71-C704-A42B-EE40688F8FB2}"/>
              </a:ext>
            </a:extLst>
          </p:cNvPr>
          <p:cNvSpPr txBox="1"/>
          <p:nvPr/>
        </p:nvSpPr>
        <p:spPr>
          <a:xfrm>
            <a:off x="7550727" y="1825625"/>
            <a:ext cx="4170218" cy="4401205"/>
          </a:xfrm>
          <a:prstGeom prst="rect">
            <a:avLst/>
          </a:prstGeom>
          <a:noFill/>
        </p:spPr>
        <p:txBody>
          <a:bodyPr wrap="square" rtlCol="0">
            <a:spAutoFit/>
          </a:bodyPr>
          <a:lstStyle/>
          <a:p>
            <a:r>
              <a:rPr lang="en-GB" sz="2800" b="1" dirty="0"/>
              <a:t>Don’t:</a:t>
            </a:r>
          </a:p>
          <a:p>
            <a:endParaRPr lang="en-GB" sz="2800" b="1" dirty="0"/>
          </a:p>
          <a:p>
            <a:pPr marL="285750" indent="-285750">
              <a:buFont typeface="Arial" panose="020B0604020202020204" pitchFamily="34" charset="0"/>
              <a:buChar char="•"/>
            </a:pPr>
            <a:r>
              <a:rPr lang="en-GB" sz="2800" dirty="0"/>
              <a:t>Judge</a:t>
            </a:r>
          </a:p>
          <a:p>
            <a:endParaRPr lang="en-GB" sz="2800" dirty="0"/>
          </a:p>
          <a:p>
            <a:pPr marL="285750" indent="-285750">
              <a:buFont typeface="Arial" panose="020B0604020202020204" pitchFamily="34" charset="0"/>
              <a:buChar char="•"/>
            </a:pPr>
            <a:r>
              <a:rPr lang="en-GB" sz="2800" dirty="0"/>
              <a:t>Ask too much</a:t>
            </a:r>
          </a:p>
          <a:p>
            <a:endParaRPr lang="en-GB" sz="2800" dirty="0"/>
          </a:p>
          <a:p>
            <a:pPr marL="285750" indent="-285750">
              <a:buFont typeface="Arial" panose="020B0604020202020204" pitchFamily="34" charset="0"/>
              <a:buChar char="•"/>
            </a:pPr>
            <a:r>
              <a:rPr lang="en-GB" sz="2800" dirty="0"/>
              <a:t>Expect a decision</a:t>
            </a:r>
          </a:p>
          <a:p>
            <a:endParaRPr lang="en-GB" sz="2800" dirty="0"/>
          </a:p>
          <a:p>
            <a:pPr marL="285750" indent="-285750">
              <a:buFont typeface="Arial" panose="020B0604020202020204" pitchFamily="34" charset="0"/>
              <a:buChar char="•"/>
            </a:pPr>
            <a:r>
              <a:rPr lang="en-GB" sz="2800" dirty="0"/>
              <a:t>Make promises you can’t keep</a:t>
            </a:r>
          </a:p>
        </p:txBody>
      </p:sp>
      <p:pic>
        <p:nvPicPr>
          <p:cNvPr id="23" name="Audio 22">
            <a:hlinkClick r:id="" action="ppaction://media"/>
            <a:extLst>
              <a:ext uri="{FF2B5EF4-FFF2-40B4-BE49-F238E27FC236}">
                <a16:creationId xmlns:a16="http://schemas.microsoft.com/office/drawing/2014/main" id="{C17BC437-AFF4-8EB3-ED49-B2A82D798E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5161663"/>
      </p:ext>
    </p:extLst>
  </p:cSld>
  <p:clrMapOvr>
    <a:masterClrMapping/>
  </p:clrMapOvr>
  <mc:AlternateContent xmlns:mc="http://schemas.openxmlformats.org/markup-compatibility/2006" xmlns:p14="http://schemas.microsoft.com/office/powerpoint/2010/main">
    <mc:Choice Requires="p14">
      <p:transition spd="slow" p14:dur="2000" advTm="71040"/>
    </mc:Choice>
    <mc:Fallback xmlns="">
      <p:transition spd="slow" advTm="7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F107-C54A-F72F-3C8B-AF09CFC95508}"/>
              </a:ext>
            </a:extLst>
          </p:cNvPr>
          <p:cNvSpPr>
            <a:spLocks noGrp="1"/>
          </p:cNvSpPr>
          <p:nvPr>
            <p:ph type="title"/>
          </p:nvPr>
        </p:nvSpPr>
        <p:spPr/>
        <p:txBody>
          <a:bodyPr>
            <a:normAutofit/>
          </a:bodyPr>
          <a:lstStyle/>
          <a:p>
            <a:r>
              <a:rPr lang="en-GB" sz="4400" b="1" dirty="0">
                <a:solidFill>
                  <a:schemeClr val="tx1"/>
                </a:solidFill>
              </a:rPr>
              <a:t>If someone discloses Domestic Abuse</a:t>
            </a:r>
          </a:p>
        </p:txBody>
      </p:sp>
      <p:sp>
        <p:nvSpPr>
          <p:cNvPr id="3" name="Content Placeholder 2">
            <a:extLst>
              <a:ext uri="{FF2B5EF4-FFF2-40B4-BE49-F238E27FC236}">
                <a16:creationId xmlns:a16="http://schemas.microsoft.com/office/drawing/2014/main" id="{EAB0CD20-17B1-9AF4-68B1-99AD827BA8A3}"/>
              </a:ext>
            </a:extLst>
          </p:cNvPr>
          <p:cNvSpPr>
            <a:spLocks noGrp="1"/>
          </p:cNvSpPr>
          <p:nvPr>
            <p:ph idx="1"/>
          </p:nvPr>
        </p:nvSpPr>
        <p:spPr>
          <a:xfrm>
            <a:off x="838200" y="1825625"/>
            <a:ext cx="4565073" cy="4667250"/>
          </a:xfrm>
        </p:spPr>
        <p:txBody>
          <a:bodyPr>
            <a:normAutofit/>
          </a:bodyPr>
          <a:lstStyle/>
          <a:p>
            <a:pPr algn="l"/>
            <a:endParaRPr lang="en-GB" sz="2400" b="0" i="0" u="none" strike="noStrike" baseline="0" dirty="0">
              <a:solidFill>
                <a:srgbClr val="000000"/>
              </a:solidFill>
              <a:latin typeface="Arial" panose="020B0604020202020204" pitchFamily="34" charset="0"/>
            </a:endParaRPr>
          </a:p>
          <a:p>
            <a:endParaRPr lang="en-GB" dirty="0"/>
          </a:p>
        </p:txBody>
      </p:sp>
      <p:sp>
        <p:nvSpPr>
          <p:cNvPr id="7" name="TextBox 6">
            <a:extLst>
              <a:ext uri="{FF2B5EF4-FFF2-40B4-BE49-F238E27FC236}">
                <a16:creationId xmlns:a16="http://schemas.microsoft.com/office/drawing/2014/main" id="{A869CA5A-DD71-C704-A42B-EE40688F8FB2}"/>
              </a:ext>
            </a:extLst>
          </p:cNvPr>
          <p:cNvSpPr txBox="1"/>
          <p:nvPr/>
        </p:nvSpPr>
        <p:spPr>
          <a:xfrm>
            <a:off x="838200" y="1775758"/>
            <a:ext cx="4170218" cy="4401205"/>
          </a:xfrm>
          <a:prstGeom prst="rect">
            <a:avLst/>
          </a:prstGeom>
          <a:noFill/>
        </p:spPr>
        <p:txBody>
          <a:bodyPr wrap="square" rtlCol="0">
            <a:spAutoFit/>
          </a:bodyPr>
          <a:lstStyle/>
          <a:p>
            <a:r>
              <a:rPr lang="en-GB" sz="2800" b="1" dirty="0"/>
              <a:t>Do:</a:t>
            </a:r>
          </a:p>
          <a:p>
            <a:endParaRPr lang="en-GB" sz="2800" b="1" dirty="0"/>
          </a:p>
          <a:p>
            <a:pPr marL="285750" indent="-285750">
              <a:buFont typeface="Arial" panose="020B0604020202020204" pitchFamily="34" charset="0"/>
              <a:buChar char="•"/>
            </a:pPr>
            <a:r>
              <a:rPr lang="en-GB" sz="2800" dirty="0"/>
              <a:t>Take it seriously</a:t>
            </a:r>
          </a:p>
          <a:p>
            <a:endParaRPr lang="en-GB" sz="2800" dirty="0"/>
          </a:p>
          <a:p>
            <a:pPr marL="285750" indent="-285750">
              <a:buFont typeface="Arial" panose="020B0604020202020204" pitchFamily="34" charset="0"/>
              <a:buChar char="•"/>
            </a:pPr>
            <a:r>
              <a:rPr lang="en-GB" sz="2800" dirty="0"/>
              <a:t>Respect their perspective</a:t>
            </a:r>
          </a:p>
          <a:p>
            <a:endParaRPr lang="en-GB" sz="2800" dirty="0"/>
          </a:p>
          <a:p>
            <a:pPr marL="285750" indent="-285750">
              <a:buFont typeface="Arial" panose="020B0604020202020204" pitchFamily="34" charset="0"/>
              <a:buChar char="•"/>
            </a:pPr>
            <a:r>
              <a:rPr lang="en-GB" sz="2800" dirty="0"/>
              <a:t>Seek advice</a:t>
            </a:r>
          </a:p>
          <a:p>
            <a:endParaRPr lang="en-GB" sz="2800" dirty="0"/>
          </a:p>
          <a:p>
            <a:pPr marL="285750" indent="-285750">
              <a:buFont typeface="Arial" panose="020B0604020202020204" pitchFamily="34" charset="0"/>
              <a:buChar char="•"/>
            </a:pPr>
            <a:r>
              <a:rPr lang="en-GB" sz="2800" dirty="0"/>
              <a:t>Share information if needed</a:t>
            </a:r>
          </a:p>
        </p:txBody>
      </p:sp>
      <p:pic>
        <p:nvPicPr>
          <p:cNvPr id="6" name="Picture 5" descr="Blue and grey mugs with steam coming out">
            <a:extLst>
              <a:ext uri="{FF2B5EF4-FFF2-40B4-BE49-F238E27FC236}">
                <a16:creationId xmlns:a16="http://schemas.microsoft.com/office/drawing/2014/main" id="{2419D1C0-AE22-B200-8566-4E84E6CB6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609" y="1928089"/>
            <a:ext cx="5836229" cy="3890819"/>
          </a:xfrm>
          <a:prstGeom prst="rect">
            <a:avLst/>
          </a:prstGeom>
        </p:spPr>
      </p:pic>
      <p:pic>
        <p:nvPicPr>
          <p:cNvPr id="35" name="Audio 34">
            <a:hlinkClick r:id="" action="ppaction://media"/>
            <a:extLst>
              <a:ext uri="{FF2B5EF4-FFF2-40B4-BE49-F238E27FC236}">
                <a16:creationId xmlns:a16="http://schemas.microsoft.com/office/drawing/2014/main" id="{F61D1A4C-5A2B-DABF-A7DD-D6C0B2ACBD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8527872"/>
      </p:ext>
    </p:extLst>
  </p:cSld>
  <p:clrMapOvr>
    <a:masterClrMapping/>
  </p:clrMapOvr>
  <mc:AlternateContent xmlns:mc="http://schemas.openxmlformats.org/markup-compatibility/2006" xmlns:p14="http://schemas.microsoft.com/office/powerpoint/2010/main">
    <mc:Choice Requires="p14">
      <p:transition spd="slow" p14:dur="2000" advTm="46877"/>
    </mc:Choice>
    <mc:Fallback xmlns="">
      <p:transition spd="slow" advTm="4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B198-C7EE-904B-09D9-4727AC88693F}"/>
              </a:ext>
            </a:extLst>
          </p:cNvPr>
          <p:cNvSpPr>
            <a:spLocks noGrp="1"/>
          </p:cNvSpPr>
          <p:nvPr>
            <p:ph type="title"/>
          </p:nvPr>
        </p:nvSpPr>
        <p:spPr/>
        <p:txBody>
          <a:bodyPr>
            <a:normAutofit/>
          </a:bodyPr>
          <a:lstStyle/>
          <a:p>
            <a:r>
              <a:rPr lang="en-GB" sz="4800" b="1" dirty="0">
                <a:solidFill>
                  <a:schemeClr val="tx1"/>
                </a:solidFill>
              </a:rPr>
              <a:t>Sharing information </a:t>
            </a:r>
          </a:p>
        </p:txBody>
      </p:sp>
      <p:sp>
        <p:nvSpPr>
          <p:cNvPr id="3" name="Content Placeholder 2">
            <a:extLst>
              <a:ext uri="{FF2B5EF4-FFF2-40B4-BE49-F238E27FC236}">
                <a16:creationId xmlns:a16="http://schemas.microsoft.com/office/drawing/2014/main" id="{94C8D75D-EDBE-2E9B-2C02-9EB6E9A12CC2}"/>
              </a:ext>
            </a:extLst>
          </p:cNvPr>
          <p:cNvSpPr>
            <a:spLocks noGrp="1"/>
          </p:cNvSpPr>
          <p:nvPr>
            <p:ph idx="1"/>
          </p:nvPr>
        </p:nvSpPr>
        <p:spPr/>
        <p:txBody>
          <a:bodyPr>
            <a:normAutofit/>
          </a:bodyPr>
          <a:lstStyle/>
          <a:p>
            <a:r>
              <a:rPr lang="en-GB" dirty="0">
                <a:solidFill>
                  <a:schemeClr val="tx1"/>
                </a:solidFill>
              </a:rPr>
              <a:t>Seek consent to share any information.</a:t>
            </a:r>
          </a:p>
          <a:p>
            <a:endParaRPr lang="en-GB" dirty="0">
              <a:solidFill>
                <a:schemeClr val="tx1"/>
              </a:solidFill>
            </a:endParaRPr>
          </a:p>
          <a:p>
            <a:r>
              <a:rPr lang="en-GB" dirty="0">
                <a:solidFill>
                  <a:schemeClr val="tx1"/>
                </a:solidFill>
              </a:rPr>
              <a:t>If you are concerned there is significant risk of harm seek advice from HR or Safeguarding Leads. </a:t>
            </a:r>
          </a:p>
          <a:p>
            <a:endParaRPr lang="en-GB" dirty="0">
              <a:solidFill>
                <a:schemeClr val="tx1"/>
              </a:solidFill>
            </a:endParaRPr>
          </a:p>
          <a:p>
            <a:r>
              <a:rPr lang="en-GB" b="1" dirty="0">
                <a:solidFill>
                  <a:schemeClr val="tx1"/>
                </a:solidFill>
              </a:rPr>
              <a:t>In an emergency </a:t>
            </a:r>
            <a:r>
              <a:rPr lang="en-GB" b="1">
                <a:solidFill>
                  <a:schemeClr val="tx1"/>
                </a:solidFill>
              </a:rPr>
              <a:t>call 999</a:t>
            </a:r>
            <a:endParaRPr lang="en-GB" dirty="0">
              <a:solidFill>
                <a:schemeClr val="tx1"/>
              </a:solidFill>
            </a:endParaRPr>
          </a:p>
        </p:txBody>
      </p:sp>
      <p:pic>
        <p:nvPicPr>
          <p:cNvPr id="21" name="Audio 20">
            <a:hlinkClick r:id="" action="ppaction://media"/>
            <a:extLst>
              <a:ext uri="{FF2B5EF4-FFF2-40B4-BE49-F238E27FC236}">
                <a16:creationId xmlns:a16="http://schemas.microsoft.com/office/drawing/2014/main" id="{5B176AB2-7FB6-FEAC-AB59-B684572CBC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0270306"/>
      </p:ext>
    </p:extLst>
  </p:cSld>
  <p:clrMapOvr>
    <a:masterClrMapping/>
  </p:clrMapOvr>
  <mc:AlternateContent xmlns:mc="http://schemas.openxmlformats.org/markup-compatibility/2006" xmlns:p14="http://schemas.microsoft.com/office/powerpoint/2010/main">
    <mc:Choice Requires="p14">
      <p:transition spd="slow" p14:dur="2000" advTm="89575"/>
    </mc:Choice>
    <mc:Fallback xmlns="">
      <p:transition spd="slow" advTm="8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NHSBT_presentation_style_v2">
  <a:themeElements>
    <a:clrScheme name="NHSBT">
      <a:dk1>
        <a:sysClr val="windowText" lastClr="000000"/>
      </a:dk1>
      <a:lt1>
        <a:sysClr val="window" lastClr="FFFFFF"/>
      </a:lt1>
      <a:dk2>
        <a:srgbClr val="1F497D"/>
      </a:dk2>
      <a:lt2>
        <a:srgbClr val="EEECE1"/>
      </a:lt2>
      <a:accent1>
        <a:srgbClr val="0072C6"/>
      </a:accent1>
      <a:accent2>
        <a:srgbClr val="0091C9"/>
      </a:accent2>
      <a:accent3>
        <a:srgbClr val="003893"/>
      </a:accent3>
      <a:accent4>
        <a:srgbClr val="56008C"/>
      </a:accent4>
      <a:accent5>
        <a:srgbClr val="009E49"/>
      </a:accent5>
      <a:accent6>
        <a:srgbClr val="D81E05"/>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_NHSBT_presentation_style_v2">
  <a:themeElements>
    <a:clrScheme name="NHSBT">
      <a:dk1>
        <a:sysClr val="windowText" lastClr="000000"/>
      </a:dk1>
      <a:lt1>
        <a:sysClr val="window" lastClr="FFFFFF"/>
      </a:lt1>
      <a:dk2>
        <a:srgbClr val="1F497D"/>
      </a:dk2>
      <a:lt2>
        <a:srgbClr val="EEECE1"/>
      </a:lt2>
      <a:accent1>
        <a:srgbClr val="0072C6"/>
      </a:accent1>
      <a:accent2>
        <a:srgbClr val="0091C9"/>
      </a:accent2>
      <a:accent3>
        <a:srgbClr val="003893"/>
      </a:accent3>
      <a:accent4>
        <a:srgbClr val="56008C"/>
      </a:accent4>
      <a:accent5>
        <a:srgbClr val="009E49"/>
      </a:accent5>
      <a:accent6>
        <a:srgbClr val="D81E05"/>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8_NHSBT_presentation_style_v2">
  <a:themeElements>
    <a:clrScheme name="6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6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NHSBT_presentation_style_v2">
  <a:themeElements>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14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NHSBT_presentation_style_v2">
  <a:themeElements>
    <a:clrScheme name="11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11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1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HSBT PowerPoint widescreen template 2021.potx" id="{1B7D834A-F187-46EF-A269-28398B970CAA}" vid="{9824D68E-8E8E-4E78-BF1B-09DA18BDF9C4}"/>
    </a:ext>
  </a:extLst>
</a:theme>
</file>

<file path=ppt/theme/theme7.xml><?xml version="1.0" encoding="utf-8"?>
<a:theme xmlns:a="http://schemas.openxmlformats.org/drawingml/2006/main" name="14_NHSBT_presentation_style_v2">
  <a:themeElements>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14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HSBT PowerPoint widescreen template 2021.potx" id="{1B7D834A-F187-46EF-A269-28398B970CAA}" vid="{FC73087E-B94B-4103-8119-DA5B3F9AE1EE}"/>
    </a:ext>
  </a:extLst>
</a:theme>
</file>

<file path=ppt/theme/theme8.xml><?xml version="1.0" encoding="utf-8"?>
<a:theme xmlns:a="http://schemas.openxmlformats.org/drawingml/2006/main" name="12_NHSBT_presentation_style_v2">
  <a:themeElements>
    <a:clrScheme name="11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11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1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HSBT PowerPoint widescreen template 2021.potx" id="{1B7D834A-F187-46EF-A269-28398B970CAA}" vid="{9824D68E-8E8E-4E78-BF1B-09DA18BDF9C4}"/>
    </a:ext>
  </a:extLst>
</a:theme>
</file>

<file path=ppt/theme/theme9.xml><?xml version="1.0" encoding="utf-8"?>
<a:theme xmlns:a="http://schemas.openxmlformats.org/drawingml/2006/main" name="20_NHSBT_presentation_style_v2">
  <a:themeElements>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fontScheme name="14_NHSBT_presentation_style_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4_NHSBT_presentation_style_v2 1">
        <a:dk1>
          <a:srgbClr val="000000"/>
        </a:dk1>
        <a:lt1>
          <a:srgbClr val="FFFFFF"/>
        </a:lt1>
        <a:dk2>
          <a:srgbClr val="1F497D"/>
        </a:dk2>
        <a:lt2>
          <a:srgbClr val="EEECE1"/>
        </a:lt2>
        <a:accent1>
          <a:srgbClr val="0072C6"/>
        </a:accent1>
        <a:accent2>
          <a:srgbClr val="0091C9"/>
        </a:accent2>
        <a:accent3>
          <a:srgbClr val="FFFFFF"/>
        </a:accent3>
        <a:accent4>
          <a:srgbClr val="000000"/>
        </a:accent4>
        <a:accent5>
          <a:srgbClr val="AABCDF"/>
        </a:accent5>
        <a:accent6>
          <a:srgbClr val="0083B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HSBT PowerPoint widescreen template 2021.potx" id="{1B7D834A-F187-46EF-A269-28398B970CAA}" vid="{FC73087E-B94B-4103-8119-DA5B3F9AE1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6d3622-38c8-4ce2-a85b-fa3af60402bc">
      <UserInfo>
        <DisplayName>Tracey Price</DisplayName>
        <AccountId>135</AccountId>
        <AccountType/>
      </UserInfo>
      <UserInfo>
        <DisplayName>Susan Lee</DisplayName>
        <AccountId>26</AccountId>
        <AccountType/>
      </UserInfo>
      <UserInfo>
        <DisplayName>Emma Avery</DisplayName>
        <AccountId>1324</AccountId>
        <AccountType/>
      </UserInfo>
    </SharedWithUsers>
    <_activity xmlns="e3ab8269-fe54-4117-acce-de419527016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6E57D1583E8D4E90CE10BF05C5E5EC" ma:contentTypeVersion="12" ma:contentTypeDescription="Create a new document." ma:contentTypeScope="" ma:versionID="c4aac90d429cd208529f3a33e796a05f">
  <xsd:schema xmlns:xsd="http://www.w3.org/2001/XMLSchema" xmlns:xs="http://www.w3.org/2001/XMLSchema" xmlns:p="http://schemas.microsoft.com/office/2006/metadata/properties" xmlns:ns3="e3ab8269-fe54-4117-acce-de4195270164" xmlns:ns4="606d3622-38c8-4ce2-a85b-fa3af60402bc" targetNamespace="http://schemas.microsoft.com/office/2006/metadata/properties" ma:root="true" ma:fieldsID="1b39da1e542b4acdb899b9cc3e70c005" ns3:_="" ns4:_="">
    <xsd:import namespace="e3ab8269-fe54-4117-acce-de4195270164"/>
    <xsd:import namespace="606d3622-38c8-4ce2-a85b-fa3af60402b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b8269-fe54-4117-acce-de4195270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6d3622-38c8-4ce2-a85b-fa3af60402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E862A0-D29D-4C2E-A8B7-651834292607}">
  <ds:schemaRefs>
    <ds:schemaRef ds:uri="606d3622-38c8-4ce2-a85b-fa3af60402bc"/>
    <ds:schemaRef ds:uri="http://purl.org/dc/terms/"/>
    <ds:schemaRef ds:uri="e3ab8269-fe54-4117-acce-de4195270164"/>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9DA64BA6-C3A2-46ED-BDAC-CF3779CF8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ab8269-fe54-4117-acce-de4195270164"/>
    <ds:schemaRef ds:uri="606d3622-38c8-4ce2-a85b-fa3af60402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73BD6A-16E8-425D-8121-D81933926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2228</TotalTime>
  <Words>1985</Words>
  <Application>Microsoft Office PowerPoint</Application>
  <PresentationFormat>Widescreen</PresentationFormat>
  <Paragraphs>223</Paragraphs>
  <Slides>10</Slides>
  <Notes>10</Notes>
  <HiddenSlides>1</HiddenSlides>
  <MMClips>9</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10</vt:i4>
      </vt:variant>
    </vt:vector>
  </HeadingPairs>
  <TitlesOfParts>
    <vt:vector size="25" baseType="lpstr">
      <vt:lpstr>Arial</vt:lpstr>
      <vt:lpstr>Calibri</vt:lpstr>
      <vt:lpstr>Calibri Light</vt:lpstr>
      <vt:lpstr>Lucida Grande</vt:lpstr>
      <vt:lpstr>Wingdings</vt:lpstr>
      <vt:lpstr>Office Theme</vt:lpstr>
      <vt:lpstr>17_NHSBT_presentation_style_v2</vt:lpstr>
      <vt:lpstr>16_NHSBT_presentation_style_v2</vt:lpstr>
      <vt:lpstr>18_NHSBT_presentation_style_v2</vt:lpstr>
      <vt:lpstr>19_NHSBT_presentation_style_v2</vt:lpstr>
      <vt:lpstr>11_NHSBT_presentation_style_v2</vt:lpstr>
      <vt:lpstr>14_NHSBT_presentation_style_v2</vt:lpstr>
      <vt:lpstr>12_NHSBT_presentation_style_v2</vt:lpstr>
      <vt:lpstr>20_NHSBT_presentation_style_v2</vt:lpstr>
      <vt:lpstr>2_Office Theme</vt:lpstr>
      <vt:lpstr>PowerPoint Presentation</vt:lpstr>
      <vt:lpstr>Domestic abuse is a sensitive issue, and some may find it challenging.   Please reach out for support if you need to.  </vt:lpstr>
      <vt:lpstr>PowerPoint Presentation</vt:lpstr>
      <vt:lpstr>PowerPoint Presentation</vt:lpstr>
      <vt:lpstr>Our responsibilities</vt:lpstr>
      <vt:lpstr>Our responsibilities</vt:lpstr>
      <vt:lpstr>Talking about Domestic Abuse</vt:lpstr>
      <vt:lpstr>If someone discloses Domestic Abuse</vt:lpstr>
      <vt:lpstr>Sharing information </vt:lpstr>
      <vt:lpstr>National sources of support and advice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Michael Lovett</cp:lastModifiedBy>
  <cp:revision>46</cp:revision>
  <dcterms:created xsi:type="dcterms:W3CDTF">2022-02-11T09:21:16Z</dcterms:created>
  <dcterms:modified xsi:type="dcterms:W3CDTF">2023-09-06T12:42:54Z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0x0101003F6E57D1583E8D4E90CE10BF05C5E5EC</vt:lpwstr>
  </property>
  <property fmtid="{D5CDD505-2E9C-101B-9397-08002B2CF9AE}" pid="3" name="MediaServiceImageTags">
    <vt:lpwstr/>
  </property>
</Properties>
</file>